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8"/>
  </p:notesMasterIdLst>
  <p:sldIdLst>
    <p:sldId id="256" r:id="rId4"/>
    <p:sldId id="2032" r:id="rId5"/>
    <p:sldId id="2033" r:id="rId6"/>
    <p:sldId id="2034" r:id="rId7"/>
    <p:sldId id="2035" r:id="rId8"/>
    <p:sldId id="2036" r:id="rId9"/>
    <p:sldId id="2037" r:id="rId10"/>
    <p:sldId id="2038" r:id="rId11"/>
    <p:sldId id="2039" r:id="rId12"/>
    <p:sldId id="2044" r:id="rId13"/>
    <p:sldId id="286" r:id="rId14"/>
    <p:sldId id="2045" r:id="rId15"/>
    <p:sldId id="2040" r:id="rId16"/>
    <p:sldId id="2041"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FF6600"/>
    <a:srgbClr val="FF3399"/>
    <a:srgbClr val="C8C5B4"/>
    <a:srgbClr val="FFFFCC"/>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BLANCHARD" userId="5d7110d4-aa8c-42ed-94c6-851e95bb66a2" providerId="ADAL" clId="{BDF106D5-F397-4E64-9729-3736FDADED68}"/>
    <pc:docChg chg="custSel addSld delSld modSld sldOrd delMainMaster">
      <pc:chgData name="Julie BLANCHARD" userId="5d7110d4-aa8c-42ed-94c6-851e95bb66a2" providerId="ADAL" clId="{BDF106D5-F397-4E64-9729-3736FDADED68}" dt="2024-05-16T11:39:23.471" v="157" actId="20577"/>
      <pc:docMkLst>
        <pc:docMk/>
      </pc:docMkLst>
      <pc:sldChg chg="del">
        <pc:chgData name="Julie BLANCHARD" userId="5d7110d4-aa8c-42ed-94c6-851e95bb66a2" providerId="ADAL" clId="{BDF106D5-F397-4E64-9729-3736FDADED68}" dt="2024-05-16T11:32:43.544" v="2" actId="47"/>
        <pc:sldMkLst>
          <pc:docMk/>
          <pc:sldMk cId="0" sldId="257"/>
        </pc:sldMkLst>
      </pc:sldChg>
      <pc:sldChg chg="del">
        <pc:chgData name="Julie BLANCHARD" userId="5d7110d4-aa8c-42ed-94c6-851e95bb66a2" providerId="ADAL" clId="{BDF106D5-F397-4E64-9729-3736FDADED68}" dt="2024-05-16T11:33:18.841" v="4" actId="47"/>
        <pc:sldMkLst>
          <pc:docMk/>
          <pc:sldMk cId="0" sldId="265"/>
        </pc:sldMkLst>
      </pc:sldChg>
      <pc:sldChg chg="del">
        <pc:chgData name="Julie BLANCHARD" userId="5d7110d4-aa8c-42ed-94c6-851e95bb66a2" providerId="ADAL" clId="{BDF106D5-F397-4E64-9729-3736FDADED68}" dt="2024-05-16T11:32:37.299" v="0" actId="47"/>
        <pc:sldMkLst>
          <pc:docMk/>
          <pc:sldMk cId="1445010188" sldId="279"/>
        </pc:sldMkLst>
      </pc:sldChg>
      <pc:sldChg chg="ord">
        <pc:chgData name="Julie BLANCHARD" userId="5d7110d4-aa8c-42ed-94c6-851e95bb66a2" providerId="ADAL" clId="{BDF106D5-F397-4E64-9729-3736FDADED68}" dt="2024-05-16T11:35:14.933" v="85"/>
        <pc:sldMkLst>
          <pc:docMk/>
          <pc:sldMk cId="3381633239" sldId="286"/>
        </pc:sldMkLst>
      </pc:sldChg>
      <pc:sldChg chg="del">
        <pc:chgData name="Julie BLANCHARD" userId="5d7110d4-aa8c-42ed-94c6-851e95bb66a2" providerId="ADAL" clId="{BDF106D5-F397-4E64-9729-3736FDADED68}" dt="2024-05-16T11:32:45.136" v="3" actId="47"/>
        <pc:sldMkLst>
          <pc:docMk/>
          <pc:sldMk cId="0" sldId="2031"/>
        </pc:sldMkLst>
      </pc:sldChg>
      <pc:sldChg chg="modSp mod">
        <pc:chgData name="Julie BLANCHARD" userId="5d7110d4-aa8c-42ed-94c6-851e95bb66a2" providerId="ADAL" clId="{BDF106D5-F397-4E64-9729-3736FDADED68}" dt="2024-05-16T11:33:50.739" v="17" actId="20577"/>
        <pc:sldMkLst>
          <pc:docMk/>
          <pc:sldMk cId="3682667067" sldId="2040"/>
        </pc:sldMkLst>
        <pc:spChg chg="mod">
          <ac:chgData name="Julie BLANCHARD" userId="5d7110d4-aa8c-42ed-94c6-851e95bb66a2" providerId="ADAL" clId="{BDF106D5-F397-4E64-9729-3736FDADED68}" dt="2024-05-16T11:33:50.739" v="17" actId="20577"/>
          <ac:spMkLst>
            <pc:docMk/>
            <pc:sldMk cId="3682667067" sldId="2040"/>
            <ac:spMk id="2" creationId="{00000000-0000-0000-0000-000000000000}"/>
          </ac:spMkLst>
        </pc:spChg>
      </pc:sldChg>
      <pc:sldChg chg="delSp modSp mod">
        <pc:chgData name="Julie BLANCHARD" userId="5d7110d4-aa8c-42ed-94c6-851e95bb66a2" providerId="ADAL" clId="{BDF106D5-F397-4E64-9729-3736FDADED68}" dt="2024-05-16T11:35:07.457" v="81"/>
        <pc:sldMkLst>
          <pc:docMk/>
          <pc:sldMk cId="0" sldId="2041"/>
        </pc:sldMkLst>
        <pc:spChg chg="mod">
          <ac:chgData name="Julie BLANCHARD" userId="5d7110d4-aa8c-42ed-94c6-851e95bb66a2" providerId="ADAL" clId="{BDF106D5-F397-4E64-9729-3736FDADED68}" dt="2024-05-16T11:34:43.751" v="77" actId="20577"/>
          <ac:spMkLst>
            <pc:docMk/>
            <pc:sldMk cId="0" sldId="2041"/>
            <ac:spMk id="8" creationId="{3246F3F8-597E-2F34-DEB4-FF61C2B4CE8F}"/>
          </ac:spMkLst>
        </pc:spChg>
        <pc:spChg chg="del mod">
          <ac:chgData name="Julie BLANCHARD" userId="5d7110d4-aa8c-42ed-94c6-851e95bb66a2" providerId="ADAL" clId="{BDF106D5-F397-4E64-9729-3736FDADED68}" dt="2024-05-16T11:35:07.457" v="81"/>
          <ac:spMkLst>
            <pc:docMk/>
            <pc:sldMk cId="0" sldId="2041"/>
            <ac:spMk id="11" creationId="{A6FBE212-E1D2-2EE3-2429-3B5D1D962A99}"/>
          </ac:spMkLst>
        </pc:spChg>
        <pc:spChg chg="mod">
          <ac:chgData name="Julie BLANCHARD" userId="5d7110d4-aa8c-42ed-94c6-851e95bb66a2" providerId="ADAL" clId="{BDF106D5-F397-4E64-9729-3736FDADED68}" dt="2024-05-16T11:34:30.948" v="35" actId="20577"/>
          <ac:spMkLst>
            <pc:docMk/>
            <pc:sldMk cId="0" sldId="2041"/>
            <ac:spMk id="12" creationId="{6E166B42-E182-9078-BA72-B557D77C8D91}"/>
          </ac:spMkLst>
        </pc:spChg>
        <pc:spChg chg="mod">
          <ac:chgData name="Julie BLANCHARD" userId="5d7110d4-aa8c-42ed-94c6-851e95bb66a2" providerId="ADAL" clId="{BDF106D5-F397-4E64-9729-3736FDADED68}" dt="2024-05-16T11:34:38.309" v="58" actId="20577"/>
          <ac:spMkLst>
            <pc:docMk/>
            <pc:sldMk cId="0" sldId="2041"/>
            <ac:spMk id="13" creationId="{C7E85F8B-FC34-CE1F-9F84-2C09272FC813}"/>
          </ac:spMkLst>
        </pc:spChg>
      </pc:sldChg>
      <pc:sldChg chg="del">
        <pc:chgData name="Julie BLANCHARD" userId="5d7110d4-aa8c-42ed-94c6-851e95bb66a2" providerId="ADAL" clId="{BDF106D5-F397-4E64-9729-3736FDADED68}" dt="2024-05-16T11:34:49.967" v="78" actId="47"/>
        <pc:sldMkLst>
          <pc:docMk/>
          <pc:sldMk cId="0" sldId="2042"/>
        </pc:sldMkLst>
      </pc:sldChg>
      <pc:sldChg chg="ord">
        <pc:chgData name="Julie BLANCHARD" userId="5d7110d4-aa8c-42ed-94c6-851e95bb66a2" providerId="ADAL" clId="{BDF106D5-F397-4E64-9729-3736FDADED68}" dt="2024-05-16T11:35:13.504" v="83"/>
        <pc:sldMkLst>
          <pc:docMk/>
          <pc:sldMk cId="3767498966" sldId="2044"/>
        </pc:sldMkLst>
      </pc:sldChg>
      <pc:sldChg chg="addSp modSp add mod">
        <pc:chgData name="Julie BLANCHARD" userId="5d7110d4-aa8c-42ed-94c6-851e95bb66a2" providerId="ADAL" clId="{BDF106D5-F397-4E64-9729-3736FDADED68}" dt="2024-05-16T11:39:23.471" v="157" actId="20577"/>
        <pc:sldMkLst>
          <pc:docMk/>
          <pc:sldMk cId="581346923" sldId="2045"/>
        </pc:sldMkLst>
        <pc:spChg chg="add mod">
          <ac:chgData name="Julie BLANCHARD" userId="5d7110d4-aa8c-42ed-94c6-851e95bb66a2" providerId="ADAL" clId="{BDF106D5-F397-4E64-9729-3736FDADED68}" dt="2024-05-16T11:39:23.471" v="157" actId="20577"/>
          <ac:spMkLst>
            <pc:docMk/>
            <pc:sldMk cId="581346923" sldId="2045"/>
            <ac:spMk id="4" creationId="{E785E959-726F-FE0D-7E92-FC591DAC3EFE}"/>
          </ac:spMkLst>
        </pc:spChg>
      </pc:sldChg>
      <pc:sldChg chg="addSp modSp new del mod">
        <pc:chgData name="Julie BLANCHARD" userId="5d7110d4-aa8c-42ed-94c6-851e95bb66a2" providerId="ADAL" clId="{BDF106D5-F397-4E64-9729-3736FDADED68}" dt="2024-05-16T11:38:22.303" v="92" actId="2696"/>
        <pc:sldMkLst>
          <pc:docMk/>
          <pc:sldMk cId="1759691828" sldId="2045"/>
        </pc:sldMkLst>
        <pc:picChg chg="add mod">
          <ac:chgData name="Julie BLANCHARD" userId="5d7110d4-aa8c-42ed-94c6-851e95bb66a2" providerId="ADAL" clId="{BDF106D5-F397-4E64-9729-3736FDADED68}" dt="2024-05-16T11:38:19.491" v="90" actId="14100"/>
          <ac:picMkLst>
            <pc:docMk/>
            <pc:sldMk cId="1759691828" sldId="2045"/>
            <ac:picMk id="5" creationId="{42DDD8C6-0990-EEBB-FE0F-1260AA9DF1A7}"/>
          </ac:picMkLst>
        </pc:picChg>
      </pc:sldChg>
      <pc:sldChg chg="add del setBg">
        <pc:chgData name="Julie BLANCHARD" userId="5d7110d4-aa8c-42ed-94c6-851e95bb66a2" providerId="ADAL" clId="{BDF106D5-F397-4E64-9729-3736FDADED68}" dt="2024-05-16T11:38:20.938" v="91" actId="47"/>
        <pc:sldMkLst>
          <pc:docMk/>
          <pc:sldMk cId="753954579" sldId="2046"/>
        </pc:sldMkLst>
      </pc:sldChg>
      <pc:sldChg chg="del">
        <pc:chgData name="Julie BLANCHARD" userId="5d7110d4-aa8c-42ed-94c6-851e95bb66a2" providerId="ADAL" clId="{BDF106D5-F397-4E64-9729-3736FDADED68}" dt="2024-05-16T11:32:40.621" v="1" actId="47"/>
        <pc:sldMkLst>
          <pc:docMk/>
          <pc:sldMk cId="2788312449" sldId="2046"/>
        </pc:sldMkLst>
      </pc:sldChg>
      <pc:sldMasterChg chg="del delSldLayout">
        <pc:chgData name="Julie BLANCHARD" userId="5d7110d4-aa8c-42ed-94c6-851e95bb66a2" providerId="ADAL" clId="{BDF106D5-F397-4E64-9729-3736FDADED68}" dt="2024-05-16T11:32:40.621" v="1" actId="47"/>
        <pc:sldMasterMkLst>
          <pc:docMk/>
          <pc:sldMasterMk cId="3930650971" sldId="2147483692"/>
        </pc:sldMasterMkLst>
        <pc:sldLayoutChg chg="del">
          <pc:chgData name="Julie BLANCHARD" userId="5d7110d4-aa8c-42ed-94c6-851e95bb66a2" providerId="ADAL" clId="{BDF106D5-F397-4E64-9729-3736FDADED68}" dt="2024-05-16T11:32:40.621" v="1" actId="47"/>
          <pc:sldLayoutMkLst>
            <pc:docMk/>
            <pc:sldMasterMk cId="3930650971" sldId="2147483692"/>
            <pc:sldLayoutMk cId="1773050785" sldId="2147483693"/>
          </pc:sldLayoutMkLst>
        </pc:sldLayoutChg>
        <pc:sldLayoutChg chg="del">
          <pc:chgData name="Julie BLANCHARD" userId="5d7110d4-aa8c-42ed-94c6-851e95bb66a2" providerId="ADAL" clId="{BDF106D5-F397-4E64-9729-3736FDADED68}" dt="2024-05-16T11:32:40.621" v="1" actId="47"/>
          <pc:sldLayoutMkLst>
            <pc:docMk/>
            <pc:sldMasterMk cId="3930650971" sldId="2147483692"/>
            <pc:sldLayoutMk cId="3906294501" sldId="2147483694"/>
          </pc:sldLayoutMkLst>
        </pc:sldLayoutChg>
        <pc:sldLayoutChg chg="del">
          <pc:chgData name="Julie BLANCHARD" userId="5d7110d4-aa8c-42ed-94c6-851e95bb66a2" providerId="ADAL" clId="{BDF106D5-F397-4E64-9729-3736FDADED68}" dt="2024-05-16T11:32:40.621" v="1" actId="47"/>
          <pc:sldLayoutMkLst>
            <pc:docMk/>
            <pc:sldMasterMk cId="3930650971" sldId="2147483692"/>
            <pc:sldLayoutMk cId="3110794909" sldId="2147483695"/>
          </pc:sldLayoutMkLst>
        </pc:sldLayoutChg>
        <pc:sldLayoutChg chg="del">
          <pc:chgData name="Julie BLANCHARD" userId="5d7110d4-aa8c-42ed-94c6-851e95bb66a2" providerId="ADAL" clId="{BDF106D5-F397-4E64-9729-3736FDADED68}" dt="2024-05-16T11:32:40.621" v="1" actId="47"/>
          <pc:sldLayoutMkLst>
            <pc:docMk/>
            <pc:sldMasterMk cId="3930650971" sldId="2147483692"/>
            <pc:sldLayoutMk cId="2171812728" sldId="2147483696"/>
          </pc:sldLayoutMkLst>
        </pc:sldLayoutChg>
        <pc:sldLayoutChg chg="del">
          <pc:chgData name="Julie BLANCHARD" userId="5d7110d4-aa8c-42ed-94c6-851e95bb66a2" providerId="ADAL" clId="{BDF106D5-F397-4E64-9729-3736FDADED68}" dt="2024-05-16T11:32:40.621" v="1" actId="47"/>
          <pc:sldLayoutMkLst>
            <pc:docMk/>
            <pc:sldMasterMk cId="3930650971" sldId="2147483692"/>
            <pc:sldLayoutMk cId="2706313881" sldId="2147483697"/>
          </pc:sldLayoutMkLst>
        </pc:sldLayoutChg>
        <pc:sldLayoutChg chg="del">
          <pc:chgData name="Julie BLANCHARD" userId="5d7110d4-aa8c-42ed-94c6-851e95bb66a2" providerId="ADAL" clId="{BDF106D5-F397-4E64-9729-3736FDADED68}" dt="2024-05-16T11:32:40.621" v="1" actId="47"/>
          <pc:sldLayoutMkLst>
            <pc:docMk/>
            <pc:sldMasterMk cId="3930650971" sldId="2147483692"/>
            <pc:sldLayoutMk cId="3689228489" sldId="2147483698"/>
          </pc:sldLayoutMkLst>
        </pc:sldLayoutChg>
        <pc:sldLayoutChg chg="del">
          <pc:chgData name="Julie BLANCHARD" userId="5d7110d4-aa8c-42ed-94c6-851e95bb66a2" providerId="ADAL" clId="{BDF106D5-F397-4E64-9729-3736FDADED68}" dt="2024-05-16T11:32:40.621" v="1" actId="47"/>
          <pc:sldLayoutMkLst>
            <pc:docMk/>
            <pc:sldMasterMk cId="3930650971" sldId="2147483692"/>
            <pc:sldLayoutMk cId="3055395415" sldId="2147483699"/>
          </pc:sldLayoutMkLst>
        </pc:sldLayoutChg>
        <pc:sldLayoutChg chg="del">
          <pc:chgData name="Julie BLANCHARD" userId="5d7110d4-aa8c-42ed-94c6-851e95bb66a2" providerId="ADAL" clId="{BDF106D5-F397-4E64-9729-3736FDADED68}" dt="2024-05-16T11:32:40.621" v="1" actId="47"/>
          <pc:sldLayoutMkLst>
            <pc:docMk/>
            <pc:sldMasterMk cId="3930650971" sldId="2147483692"/>
            <pc:sldLayoutMk cId="1690403706" sldId="2147483700"/>
          </pc:sldLayoutMkLst>
        </pc:sldLayoutChg>
        <pc:sldLayoutChg chg="del">
          <pc:chgData name="Julie BLANCHARD" userId="5d7110d4-aa8c-42ed-94c6-851e95bb66a2" providerId="ADAL" clId="{BDF106D5-F397-4E64-9729-3736FDADED68}" dt="2024-05-16T11:32:40.621" v="1" actId="47"/>
          <pc:sldLayoutMkLst>
            <pc:docMk/>
            <pc:sldMasterMk cId="3930650971" sldId="2147483692"/>
            <pc:sldLayoutMk cId="972436934" sldId="2147483701"/>
          </pc:sldLayoutMkLst>
        </pc:sldLayoutChg>
        <pc:sldLayoutChg chg="del">
          <pc:chgData name="Julie BLANCHARD" userId="5d7110d4-aa8c-42ed-94c6-851e95bb66a2" providerId="ADAL" clId="{BDF106D5-F397-4E64-9729-3736FDADED68}" dt="2024-05-16T11:32:40.621" v="1" actId="47"/>
          <pc:sldLayoutMkLst>
            <pc:docMk/>
            <pc:sldMasterMk cId="3930650971" sldId="2147483692"/>
            <pc:sldLayoutMk cId="87502058" sldId="2147483702"/>
          </pc:sldLayoutMkLst>
        </pc:sldLayoutChg>
        <pc:sldLayoutChg chg="del">
          <pc:chgData name="Julie BLANCHARD" userId="5d7110d4-aa8c-42ed-94c6-851e95bb66a2" providerId="ADAL" clId="{BDF106D5-F397-4E64-9729-3736FDADED68}" dt="2024-05-16T11:32:40.621" v="1" actId="47"/>
          <pc:sldLayoutMkLst>
            <pc:docMk/>
            <pc:sldMasterMk cId="3930650971" sldId="2147483692"/>
            <pc:sldLayoutMk cId="2848493718" sldId="2147483703"/>
          </pc:sldLayoutMkLst>
        </pc:sldLayoutChg>
      </pc:sldMasterChg>
    </pc:docChg>
  </pc:docChgLst>
  <pc:docChgLst>
    <pc:chgData name="Julie BLANCHARD" userId="5d7110d4-aa8c-42ed-94c6-851e95bb66a2" providerId="ADAL" clId="{5F787D61-85EA-4839-B760-8431723BC1BA}"/>
    <pc:docChg chg="custSel modSld">
      <pc:chgData name="Julie BLANCHARD" userId="5d7110d4-aa8c-42ed-94c6-851e95bb66a2" providerId="ADAL" clId="{5F787D61-85EA-4839-B760-8431723BC1BA}" dt="2024-06-04T17:23:24.598" v="76" actId="1076"/>
      <pc:docMkLst>
        <pc:docMk/>
      </pc:docMkLst>
      <pc:sldChg chg="modSp mod">
        <pc:chgData name="Julie BLANCHARD" userId="5d7110d4-aa8c-42ed-94c6-851e95bb66a2" providerId="ADAL" clId="{5F787D61-85EA-4839-B760-8431723BC1BA}" dt="2024-06-04T17:23:24.598" v="76" actId="1076"/>
        <pc:sldMkLst>
          <pc:docMk/>
          <pc:sldMk cId="3682667067" sldId="2040"/>
        </pc:sldMkLst>
        <pc:spChg chg="mod">
          <ac:chgData name="Julie BLANCHARD" userId="5d7110d4-aa8c-42ed-94c6-851e95bb66a2" providerId="ADAL" clId="{5F787D61-85EA-4839-B760-8431723BC1BA}" dt="2024-06-04T17:23:20.468" v="74" actId="20577"/>
          <ac:spMkLst>
            <pc:docMk/>
            <pc:sldMk cId="3682667067" sldId="2040"/>
            <ac:spMk id="2" creationId="{00000000-0000-0000-0000-000000000000}"/>
          </ac:spMkLst>
        </pc:spChg>
        <pc:spChg chg="mod">
          <ac:chgData name="Julie BLANCHARD" userId="5d7110d4-aa8c-42ed-94c6-851e95bb66a2" providerId="ADAL" clId="{5F787D61-85EA-4839-B760-8431723BC1BA}" dt="2024-06-04T17:23:24.598" v="76" actId="1076"/>
          <ac:spMkLst>
            <pc:docMk/>
            <pc:sldMk cId="3682667067" sldId="2040"/>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159C14-197B-4132-9C61-D62DD78298CF}" type="datetimeFigureOut">
              <a:rPr lang="fr-FR" smtClean="0"/>
              <a:t>04/06/2024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82878-1419-4F2A-B6EC-2525BA77004E}" type="slidenum">
              <a:rPr lang="fr-FR" smtClean="0"/>
              <a:t>‹N°›</a:t>
            </a:fld>
            <a:endParaRPr lang="fr-FR"/>
          </a:p>
        </p:txBody>
      </p:sp>
    </p:spTree>
    <p:extLst>
      <p:ext uri="{BB962C8B-B14F-4D97-AF65-F5344CB8AC3E}">
        <p14:creationId xmlns:p14="http://schemas.microsoft.com/office/powerpoint/2010/main" val="1246533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787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dirty="0"/>
          </a:p>
          <a:p>
            <a:r>
              <a:rPr lang="fr-FR" dirty="0"/>
              <a:t>Rentrée échelonnée pour adoucir la séparation, pour permettre aux adultes (prévoir un renfort) d’être plus présent et mieux répondre aux besoins des enfants</a:t>
            </a:r>
          </a:p>
          <a:p>
            <a:endParaRPr lang="fr-FR" dirty="0"/>
          </a:p>
          <a:p>
            <a:r>
              <a:rPr lang="fr-FR" dirty="0"/>
              <a:t>Rentrée aménagée du côté de la famille : le jour de la rentrée de son enfant si possible prendre un jour de congé pour prendre le temps le matin sans bousculer l’enfant, pour éviter la cantine le premier jour, pour faire une activité qu’il apprécie après l’école (voir  faire la sieste à la maison)</a:t>
            </a:r>
          </a:p>
          <a:p>
            <a:r>
              <a:rPr lang="fr-FR" dirty="0"/>
              <a:t>Si une organisation familiale peut être trouvée, il est intéressant pour faciliter l’adaptation de l’enfant qu’il ne déjeune pas à la cantine la première semaine…</a:t>
            </a:r>
          </a:p>
          <a:p>
            <a:r>
              <a:rPr lang="fr-FR" dirty="0"/>
              <a:t>Idem pour l’AOS</a:t>
            </a:r>
          </a:p>
          <a:p>
            <a:r>
              <a:rPr lang="fr-FR" dirty="0"/>
              <a:t>Les journées de collectivité sont longues et lourdes pour l’enfant</a:t>
            </a:r>
          </a:p>
          <a:p>
            <a:r>
              <a:rPr lang="fr-FR" dirty="0"/>
              <a:t>Ou rentrée aménagée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2250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228600" y="3251200"/>
            <a:ext cx="6624638" cy="3081338"/>
          </a:xfrm>
          <a:prstGeom prst="rect">
            <a:avLst/>
          </a:prstGeom>
        </p:spPr>
        <p:txBody>
          <a:bodyPr vert="horz" lIns="91440" tIns="45720" rIns="91440" bIns="45720" rtlCol="0"/>
          <a:lstStyle/>
          <a:p>
            <a:r>
              <a:rPr lang="en-US" dirty="0"/>
              <a:t>JE DEMANDE POUR ALLER AUX TOILETTES :</a:t>
            </a:r>
          </a:p>
          <a:p>
            <a:r>
              <a:rPr lang="en-US" dirty="0" err="1"/>
              <a:t>L'apprentissage</a:t>
            </a:r>
            <a:r>
              <a:rPr lang="en-US" dirty="0"/>
              <a:t> de la </a:t>
            </a:r>
            <a:r>
              <a:rPr lang="en-US" dirty="0" err="1"/>
              <a:t>propreté</a:t>
            </a:r>
            <a:r>
              <a:rPr lang="en-US" dirty="0"/>
              <a:t> se fait </a:t>
            </a:r>
            <a:r>
              <a:rPr lang="en-US" dirty="0" err="1"/>
              <a:t>traditionnellement</a:t>
            </a:r>
            <a:r>
              <a:rPr lang="en-US" dirty="0"/>
              <a:t> </a:t>
            </a:r>
            <a:r>
              <a:rPr lang="en-US" dirty="0" err="1"/>
              <a:t>avant</a:t>
            </a:r>
            <a:r>
              <a:rPr lang="en-US" dirty="0"/>
              <a:t> </a:t>
            </a:r>
            <a:r>
              <a:rPr lang="en-US" dirty="0" err="1"/>
              <a:t>l'entrée</a:t>
            </a:r>
            <a:r>
              <a:rPr lang="en-US" dirty="0"/>
              <a:t> en </a:t>
            </a:r>
            <a:r>
              <a:rPr lang="en-US" dirty="0" err="1"/>
              <a:t>maternelle</a:t>
            </a:r>
            <a:r>
              <a:rPr lang="en-US" dirty="0"/>
              <a:t>. </a:t>
            </a:r>
            <a:r>
              <a:rPr lang="en-US" dirty="0" err="1"/>
              <a:t>L’école</a:t>
            </a:r>
            <a:r>
              <a:rPr lang="en-US" dirty="0"/>
              <a:t> </a:t>
            </a:r>
            <a:r>
              <a:rPr lang="en-US" dirty="0" err="1"/>
              <a:t>peut</a:t>
            </a:r>
            <a:r>
              <a:rPr lang="en-US" dirty="0"/>
              <a:t> </a:t>
            </a:r>
            <a:r>
              <a:rPr lang="en-US" dirty="0" err="1"/>
              <a:t>accompagner</a:t>
            </a:r>
            <a:r>
              <a:rPr lang="en-US" dirty="0"/>
              <a:t> la fin de </a:t>
            </a:r>
            <a:r>
              <a:rPr lang="en-US" dirty="0" err="1"/>
              <a:t>l’acquisition</a:t>
            </a:r>
            <a:r>
              <a:rPr lang="en-US" dirty="0"/>
              <a:t> de la </a:t>
            </a:r>
            <a:r>
              <a:rPr lang="en-US" dirty="0" err="1"/>
              <a:t>propreté</a:t>
            </a:r>
            <a:endParaRPr lang="en-US" dirty="0"/>
          </a:p>
          <a:p>
            <a:r>
              <a:rPr lang="en-US" dirty="0" err="1"/>
              <a:t>Retirer</a:t>
            </a:r>
            <a:r>
              <a:rPr lang="en-US" dirty="0"/>
              <a:t> les couches</a:t>
            </a:r>
          </a:p>
          <a:p>
            <a:r>
              <a:rPr lang="en-US" dirty="0" err="1"/>
              <a:t>Favoriser</a:t>
            </a:r>
            <a:r>
              <a:rPr lang="en-US" dirty="0"/>
              <a:t> son </a:t>
            </a:r>
            <a:r>
              <a:rPr lang="en-US" dirty="0" err="1"/>
              <a:t>autonomie</a:t>
            </a:r>
            <a:r>
              <a:rPr lang="en-US" dirty="0"/>
              <a:t> (bretelles, ceinture, boutons... à </a:t>
            </a:r>
            <a:r>
              <a:rPr lang="en-US" dirty="0" err="1"/>
              <a:t>éviter</a:t>
            </a:r>
            <a:r>
              <a:rPr lang="en-US" dirty="0"/>
              <a:t>)</a:t>
            </a:r>
          </a:p>
          <a:p>
            <a:r>
              <a:rPr lang="en-US" dirty="0"/>
              <a:t>Le </a:t>
            </a:r>
            <a:r>
              <a:rPr lang="en-US" dirty="0" err="1"/>
              <a:t>laisser</a:t>
            </a:r>
            <a:r>
              <a:rPr lang="en-US" dirty="0"/>
              <a:t> </a:t>
            </a:r>
            <a:r>
              <a:rPr lang="en-US" dirty="0" err="1"/>
              <a:t>s'habiller</a:t>
            </a:r>
            <a:r>
              <a:rPr lang="en-US" dirty="0"/>
              <a:t>, se </a:t>
            </a:r>
            <a:r>
              <a:rPr lang="en-US" dirty="0" err="1"/>
              <a:t>déshabiller</a:t>
            </a:r>
            <a:r>
              <a:rPr lang="en-US" dirty="0"/>
              <a:t> seul.</a:t>
            </a:r>
          </a:p>
          <a:p>
            <a:r>
              <a:rPr lang="en-US" dirty="0"/>
              <a:t>Lui </a:t>
            </a:r>
            <a:r>
              <a:rPr lang="en-US" dirty="0" err="1"/>
              <a:t>apprendre</a:t>
            </a:r>
            <a:r>
              <a:rPr lang="en-US" dirty="0"/>
              <a:t> à </a:t>
            </a:r>
            <a:r>
              <a:rPr lang="en-US" dirty="0" err="1"/>
              <a:t>s'essuyer</a:t>
            </a:r>
            <a:r>
              <a:rPr lang="en-US" dirty="0"/>
              <a:t>.</a:t>
            </a:r>
          </a:p>
          <a:p>
            <a:r>
              <a:rPr lang="en-US" dirty="0"/>
              <a:t>Si accident : attitude </a:t>
            </a:r>
            <a:r>
              <a:rPr lang="en-US" dirty="0" err="1"/>
              <a:t>bienveillante</a:t>
            </a:r>
            <a:r>
              <a:rPr lang="en-US" dirty="0"/>
              <a:t>, le faire </a:t>
            </a:r>
            <a:r>
              <a:rPr lang="en-US" dirty="0" err="1"/>
              <a:t>participer</a:t>
            </a:r>
            <a:r>
              <a:rPr lang="en-US" dirty="0"/>
              <a:t> en </a:t>
            </a:r>
            <a:r>
              <a:rPr lang="en-US" dirty="0" err="1"/>
              <a:t>l'invitant</a:t>
            </a:r>
            <a:r>
              <a:rPr lang="en-US" dirty="0"/>
              <a:t> à se </a:t>
            </a:r>
            <a:r>
              <a:rPr lang="en-US" dirty="0" err="1"/>
              <a:t>déshabiller</a:t>
            </a:r>
            <a:r>
              <a:rPr lang="en-US" dirty="0"/>
              <a:t>.</a:t>
            </a:r>
          </a:p>
          <a:p>
            <a:r>
              <a:rPr lang="en-US" dirty="0"/>
              <a:t>Si </a:t>
            </a:r>
            <a:r>
              <a:rPr lang="en-US" dirty="0" err="1"/>
              <a:t>l'enfant</a:t>
            </a:r>
            <a:r>
              <a:rPr lang="en-US" dirty="0"/>
              <a:t> </a:t>
            </a:r>
            <a:r>
              <a:rPr lang="en-US" dirty="0" err="1"/>
              <a:t>n'est</a:t>
            </a:r>
            <a:r>
              <a:rPr lang="en-US" dirty="0"/>
              <a:t> pas propre, il ne </a:t>
            </a:r>
            <a:r>
              <a:rPr lang="en-US" dirty="0" err="1"/>
              <a:t>pourra</a:t>
            </a:r>
            <a:r>
              <a:rPr lang="en-US" dirty="0"/>
              <a:t> pas </a:t>
            </a:r>
            <a:r>
              <a:rPr lang="en-US" dirty="0" err="1"/>
              <a:t>être</a:t>
            </a:r>
            <a:r>
              <a:rPr lang="en-US" dirty="0"/>
              <a:t> admis à </a:t>
            </a:r>
            <a:r>
              <a:rPr lang="en-US" dirty="0" err="1"/>
              <a:t>l'accueil</a:t>
            </a:r>
            <a:r>
              <a:rPr lang="en-US" dirty="0"/>
              <a:t> </a:t>
            </a:r>
            <a:r>
              <a:rPr lang="en-US" dirty="0" err="1"/>
              <a:t>périscolaire</a:t>
            </a:r>
            <a:r>
              <a:rPr lang="en-US" dirty="0"/>
              <a:t>.</a:t>
            </a:r>
          </a:p>
          <a:p>
            <a:endParaRPr lang="en-US" dirty="0"/>
          </a:p>
          <a:p>
            <a:r>
              <a:rPr lang="en-US" dirty="0"/>
              <a:t>JE PEUX ATTENDRE UN PEU  ET A TENIR COMPTE DE LA PAROLE DE L ADULTE:</a:t>
            </a:r>
          </a:p>
          <a:p>
            <a:r>
              <a:rPr lang="en-US" dirty="0"/>
              <a:t>25/30  </a:t>
            </a:r>
            <a:r>
              <a:rPr lang="en-US" dirty="0" err="1"/>
              <a:t>élèves</a:t>
            </a:r>
            <a:r>
              <a:rPr lang="en-US" dirty="0"/>
              <a:t> avec deux </a:t>
            </a:r>
            <a:r>
              <a:rPr lang="en-US" dirty="0" err="1"/>
              <a:t>adultes</a:t>
            </a:r>
            <a:r>
              <a:rPr lang="en-US" dirty="0"/>
              <a:t>.</a:t>
            </a:r>
          </a:p>
          <a:p>
            <a:r>
              <a:rPr lang="en-US" dirty="0"/>
              <a:t>Le cadre de </a:t>
            </a:r>
            <a:r>
              <a:rPr lang="en-US" dirty="0" err="1"/>
              <a:t>l'école</a:t>
            </a:r>
            <a:r>
              <a:rPr lang="en-US" dirty="0"/>
              <a:t> </a:t>
            </a:r>
            <a:r>
              <a:rPr lang="en-US" dirty="0" err="1"/>
              <a:t>n'est</a:t>
            </a:r>
            <a:r>
              <a:rPr lang="en-US" dirty="0"/>
              <a:t> pas </a:t>
            </a:r>
            <a:r>
              <a:rPr lang="en-US" dirty="0" err="1"/>
              <a:t>forcement</a:t>
            </a:r>
            <a:r>
              <a:rPr lang="en-US" dirty="0"/>
              <a:t> le cadre de la </a:t>
            </a:r>
            <a:r>
              <a:rPr lang="en-US" dirty="0" err="1"/>
              <a:t>maison</a:t>
            </a:r>
            <a:r>
              <a:rPr lang="en-US" dirty="0"/>
              <a:t>.</a:t>
            </a:r>
          </a:p>
          <a:p>
            <a:r>
              <a:rPr lang="en-US" dirty="0"/>
              <a:t>Je </a:t>
            </a:r>
            <a:r>
              <a:rPr lang="en-US" dirty="0" err="1"/>
              <a:t>n'ai</a:t>
            </a:r>
            <a:r>
              <a:rPr lang="en-US" dirty="0"/>
              <a:t> pas </a:t>
            </a:r>
            <a:r>
              <a:rPr lang="en-US" dirty="0" err="1"/>
              <a:t>envie</a:t>
            </a:r>
            <a:r>
              <a:rPr lang="en-US" dirty="0"/>
              <a:t>... je ne </a:t>
            </a:r>
            <a:r>
              <a:rPr lang="en-US" dirty="0" err="1"/>
              <a:t>veux</a:t>
            </a:r>
            <a:r>
              <a:rPr lang="en-US" dirty="0"/>
              <a:t> pas faire..."</a:t>
            </a:r>
          </a:p>
          <a:p>
            <a:endParaRPr lang="en-US" dirty="0"/>
          </a:p>
          <a:p>
            <a:r>
              <a:rPr lang="en-US" dirty="0"/>
              <a:t>JE COMMENCE A FAIRE DES CHOSES TOUT SEUL :</a:t>
            </a:r>
          </a:p>
          <a:p>
            <a:r>
              <a:rPr lang="en-US" dirty="0" err="1"/>
              <a:t>Privilégier</a:t>
            </a:r>
            <a:r>
              <a:rPr lang="en-US" dirty="0"/>
              <a:t> les </a:t>
            </a:r>
            <a:r>
              <a:rPr lang="en-US" dirty="0" err="1"/>
              <a:t>activités</a:t>
            </a:r>
            <a:r>
              <a:rPr lang="en-US" dirty="0"/>
              <a:t> de manipulation.</a:t>
            </a:r>
          </a:p>
          <a:p>
            <a:r>
              <a:rPr lang="en-US" dirty="0"/>
              <a:t>Passer du temps avec </a:t>
            </a:r>
            <a:r>
              <a:rPr lang="en-US" dirty="0" err="1"/>
              <a:t>d'autres</a:t>
            </a:r>
            <a:r>
              <a:rPr lang="en-US" dirty="0"/>
              <a:t> enfants de son </a:t>
            </a:r>
            <a:r>
              <a:rPr lang="en-US" dirty="0" err="1"/>
              <a:t>âge</a:t>
            </a:r>
            <a:r>
              <a:rPr lang="en-US" dirty="0"/>
              <a:t> (parc, </a:t>
            </a:r>
            <a:r>
              <a:rPr lang="en-US" dirty="0" err="1"/>
              <a:t>famille</a:t>
            </a:r>
            <a:r>
              <a:rPr lang="en-US" dirty="0"/>
              <a:t>...)</a:t>
            </a:r>
          </a:p>
          <a:p>
            <a:r>
              <a:rPr lang="en-US" dirty="0"/>
              <a:t>Le </a:t>
            </a:r>
            <a:r>
              <a:rPr lang="en-US" dirty="0" err="1"/>
              <a:t>valoriser</a:t>
            </a:r>
            <a:r>
              <a:rPr lang="en-US" dirty="0"/>
              <a:t> </a:t>
            </a:r>
          </a:p>
          <a:p>
            <a:endParaRPr lang="en-US" dirty="0"/>
          </a:p>
          <a:p>
            <a:r>
              <a:rPr lang="en-US" dirty="0"/>
              <a:t>J'ACCEPTE LA SEPARATION :</a:t>
            </a:r>
          </a:p>
          <a:p>
            <a:r>
              <a:rPr lang="en-US" dirty="0"/>
              <a:t>Les </a:t>
            </a:r>
            <a:r>
              <a:rPr lang="en-US" dirty="0" err="1"/>
              <a:t>pleurs</a:t>
            </a:r>
            <a:r>
              <a:rPr lang="en-US" dirty="0"/>
              <a:t> de la </a:t>
            </a:r>
            <a:r>
              <a:rPr lang="en-US" dirty="0" err="1"/>
              <a:t>rentrée</a:t>
            </a:r>
            <a:r>
              <a:rPr lang="en-US" dirty="0"/>
              <a:t> </a:t>
            </a:r>
            <a:r>
              <a:rPr lang="en-US" dirty="0" err="1"/>
              <a:t>sont</a:t>
            </a:r>
            <a:r>
              <a:rPr lang="en-US" dirty="0"/>
              <a:t> </a:t>
            </a:r>
            <a:r>
              <a:rPr lang="en-US" dirty="0" err="1"/>
              <a:t>classiques</a:t>
            </a:r>
            <a:r>
              <a:rPr lang="en-US" dirty="0"/>
              <a:t> et </a:t>
            </a:r>
            <a:r>
              <a:rPr lang="en-US" dirty="0" err="1"/>
              <a:t>c'est</a:t>
            </a:r>
            <a:r>
              <a:rPr lang="en-US" dirty="0"/>
              <a:t> normal.</a:t>
            </a:r>
          </a:p>
          <a:p>
            <a:r>
              <a:rPr lang="en-US" dirty="0"/>
              <a:t>Accumulation de stress.</a:t>
            </a:r>
          </a:p>
          <a:p>
            <a:r>
              <a:rPr lang="en-US" dirty="0"/>
              <a:t>Mais </a:t>
            </a:r>
            <a:r>
              <a:rPr lang="en-US" dirty="0" err="1"/>
              <a:t>ça</a:t>
            </a:r>
            <a:r>
              <a:rPr lang="en-US" dirty="0"/>
              <a:t> ne dure pas.</a:t>
            </a:r>
          </a:p>
          <a:p>
            <a:r>
              <a:rPr lang="en-US" dirty="0" err="1"/>
              <a:t>L'habituer</a:t>
            </a:r>
            <a:r>
              <a:rPr lang="en-US" dirty="0"/>
              <a:t> à le </a:t>
            </a:r>
            <a:r>
              <a:rPr lang="en-US" dirty="0" err="1"/>
              <a:t>laisser</a:t>
            </a:r>
            <a:r>
              <a:rPr lang="en-US" dirty="0"/>
              <a:t>. </a:t>
            </a:r>
            <a:r>
              <a:rPr lang="en-US" dirty="0" err="1"/>
              <a:t>Même</a:t>
            </a:r>
            <a:r>
              <a:rPr lang="en-US" dirty="0"/>
              <a:t> pas </a:t>
            </a:r>
            <a:r>
              <a:rPr lang="en-US" dirty="0" err="1"/>
              <a:t>longtemps</a:t>
            </a:r>
            <a:r>
              <a:rPr lang="en-US" dirty="0"/>
              <a:t>.</a:t>
            </a:r>
          </a:p>
          <a:p>
            <a:r>
              <a:rPr lang="en-US" dirty="0"/>
              <a:t>Mais </a:t>
            </a:r>
            <a:r>
              <a:rPr lang="en-US" dirty="0" err="1"/>
              <a:t>lui</a:t>
            </a:r>
            <a:r>
              <a:rPr lang="en-US" dirty="0"/>
              <a:t> donner </a:t>
            </a:r>
            <a:r>
              <a:rPr lang="en-US" dirty="0" err="1"/>
              <a:t>l'expérience</a:t>
            </a:r>
            <a:r>
              <a:rPr lang="en-US" dirty="0"/>
              <a:t> de la </a:t>
            </a:r>
            <a:r>
              <a:rPr lang="en-US" dirty="0" err="1"/>
              <a:t>séparation</a:t>
            </a:r>
            <a:r>
              <a:rPr lang="en-US" dirty="0"/>
              <a:t>. </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9220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r>
              <a:rPr lang="fr-FR" dirty="0"/>
              <a:t>Lui parler avec enthousiasme de l’école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25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defTabSz="609630">
              <a:lnSpc>
                <a:spcPts val="3933"/>
              </a:lnSpc>
            </a:pPr>
            <a:r>
              <a:rPr lang="en-US" sz="1200" dirty="0">
                <a:solidFill>
                  <a:srgbClr val="000000"/>
                </a:solidFill>
                <a:latin typeface="Doodler"/>
              </a:rPr>
              <a:t>Lui </a:t>
            </a:r>
            <a:r>
              <a:rPr lang="en-US" sz="1200" dirty="0" err="1">
                <a:solidFill>
                  <a:srgbClr val="000000"/>
                </a:solidFill>
                <a:latin typeface="Doodler"/>
              </a:rPr>
              <a:t>parler</a:t>
            </a:r>
            <a:endParaRPr lang="en-US" sz="1200" dirty="0">
              <a:solidFill>
                <a:srgbClr val="000000"/>
              </a:solidFill>
              <a:latin typeface="Doodler"/>
            </a:endParaRPr>
          </a:p>
          <a:p>
            <a:pPr algn="ctr" defTabSz="609630">
              <a:lnSpc>
                <a:spcPts val="3933"/>
              </a:lnSpc>
            </a:pPr>
            <a:r>
              <a:rPr lang="en-US" sz="1200" dirty="0">
                <a:solidFill>
                  <a:srgbClr val="000000"/>
                </a:solidFill>
                <a:latin typeface="Doodler"/>
              </a:rPr>
              <a:t>de </a:t>
            </a:r>
            <a:r>
              <a:rPr lang="en-US" sz="1200" dirty="0" err="1">
                <a:solidFill>
                  <a:srgbClr val="000000"/>
                </a:solidFill>
                <a:latin typeface="Doodler"/>
              </a:rPr>
              <a:t>l'école</a:t>
            </a:r>
            <a:endParaRPr lang="en-US" sz="1200" dirty="0">
              <a:solidFill>
                <a:srgbClr val="000000"/>
              </a:solidFill>
              <a:latin typeface="Doodler"/>
            </a:endParaRPr>
          </a:p>
          <a:p>
            <a:pPr algn="ctr" defTabSz="609630">
              <a:lnSpc>
                <a:spcPts val="3933"/>
              </a:lnSpc>
            </a:pPr>
            <a:r>
              <a:rPr lang="en-US" sz="1200" dirty="0">
                <a:solidFill>
                  <a:srgbClr val="000000"/>
                </a:solidFill>
                <a:latin typeface="Doodler"/>
              </a:rPr>
              <a:t>Sans </a:t>
            </a:r>
            <a:r>
              <a:rPr lang="en-US" sz="1200" dirty="0" err="1">
                <a:solidFill>
                  <a:srgbClr val="000000"/>
                </a:solidFill>
                <a:latin typeface="Doodler"/>
              </a:rPr>
              <a:t>excès</a:t>
            </a:r>
            <a:r>
              <a:rPr lang="en-US" sz="1200" dirty="0">
                <a:solidFill>
                  <a:srgbClr val="000000"/>
                </a:solidFill>
                <a:latin typeface="Doodler"/>
              </a:rPr>
              <a:t>,</a:t>
            </a:r>
          </a:p>
          <a:p>
            <a:pPr algn="ctr" defTabSz="609630">
              <a:lnSpc>
                <a:spcPts val="3933"/>
              </a:lnSpc>
            </a:pPr>
            <a:r>
              <a:rPr lang="en-US" sz="1200" dirty="0" err="1">
                <a:solidFill>
                  <a:srgbClr val="000000"/>
                </a:solidFill>
                <a:latin typeface="Doodler"/>
              </a:rPr>
              <a:t>mais</a:t>
            </a:r>
            <a:r>
              <a:rPr lang="en-US" sz="1200" dirty="0">
                <a:solidFill>
                  <a:srgbClr val="000000"/>
                </a:solidFill>
                <a:latin typeface="Doodler"/>
              </a:rPr>
              <a:t> </a:t>
            </a:r>
            <a:r>
              <a:rPr lang="en-US" sz="1200" dirty="0" err="1">
                <a:solidFill>
                  <a:srgbClr val="000000"/>
                </a:solidFill>
                <a:latin typeface="Doodler"/>
              </a:rPr>
              <a:t>régulièrement</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2CAC8-D863-4C22-9192-7966AB5E72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282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2CAC8-D863-4C22-9192-7966AB5E72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31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2CAC8-D863-4C22-9192-7966AB5E72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41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2CAC8-D863-4C22-9192-7966AB5E72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7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2CAC8-D863-4C22-9192-7966AB5E723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827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2327B5-28B7-B388-2240-950C8D73B7E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95CAD16-70D0-F989-1A29-66D9893265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C142DF8-23B8-7B17-4912-5EDEDE472F81}"/>
              </a:ext>
            </a:extLst>
          </p:cNvPr>
          <p:cNvSpPr>
            <a:spLocks noGrp="1"/>
          </p:cNvSpPr>
          <p:nvPr>
            <p:ph type="dt" sz="half" idx="10"/>
          </p:nvPr>
        </p:nvSpPr>
        <p:spPr/>
        <p:txBody>
          <a:bodyPr/>
          <a:lstStyle/>
          <a:p>
            <a:fld id="{FE54C99C-C2EF-4FE7-B90F-4E8F4A7E7BA9}" type="datetimeFigureOut">
              <a:rPr lang="fr-FR" smtClean="0"/>
              <a:t>04/06/2024</a:t>
            </a:fld>
            <a:endParaRPr lang="fr-FR"/>
          </a:p>
        </p:txBody>
      </p:sp>
      <p:sp>
        <p:nvSpPr>
          <p:cNvPr id="5" name="Espace réservé du pied de page 4">
            <a:extLst>
              <a:ext uri="{FF2B5EF4-FFF2-40B4-BE49-F238E27FC236}">
                <a16:creationId xmlns:a16="http://schemas.microsoft.com/office/drawing/2014/main" id="{3480999D-4A01-360F-5EEF-FFCDFCEFF4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6D50E2-5355-7697-9E22-B945DCC6F3F9}"/>
              </a:ext>
            </a:extLst>
          </p:cNvPr>
          <p:cNvSpPr>
            <a:spLocks noGrp="1"/>
          </p:cNvSpPr>
          <p:nvPr>
            <p:ph type="sldNum" sz="quarter" idx="12"/>
          </p:nvPr>
        </p:nvSpPr>
        <p:spPr/>
        <p:txBody>
          <a:bodyPr/>
          <a:lstStyle/>
          <a:p>
            <a:fld id="{F59EC5AE-99D8-42FE-8A5C-AA7F76D5A8A0}" type="slidenum">
              <a:rPr lang="fr-FR" smtClean="0"/>
              <a:t>‹N°›</a:t>
            </a:fld>
            <a:endParaRPr lang="fr-FR"/>
          </a:p>
        </p:txBody>
      </p:sp>
    </p:spTree>
    <p:extLst>
      <p:ext uri="{BB962C8B-B14F-4D97-AF65-F5344CB8AC3E}">
        <p14:creationId xmlns:p14="http://schemas.microsoft.com/office/powerpoint/2010/main" val="801635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1AB04-182A-033D-DB16-793AFB0458A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A8117E9-0FE7-4795-8D97-E085E638C85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87E945F-8AB1-8D89-63DF-BBCB433DBD1B}"/>
              </a:ext>
            </a:extLst>
          </p:cNvPr>
          <p:cNvSpPr>
            <a:spLocks noGrp="1"/>
          </p:cNvSpPr>
          <p:nvPr>
            <p:ph type="dt" sz="half" idx="10"/>
          </p:nvPr>
        </p:nvSpPr>
        <p:spPr/>
        <p:txBody>
          <a:bodyPr/>
          <a:lstStyle/>
          <a:p>
            <a:fld id="{FE54C99C-C2EF-4FE7-B90F-4E8F4A7E7BA9}" type="datetimeFigureOut">
              <a:rPr lang="fr-FR" smtClean="0"/>
              <a:t>04/06/2024</a:t>
            </a:fld>
            <a:endParaRPr lang="fr-FR"/>
          </a:p>
        </p:txBody>
      </p:sp>
      <p:sp>
        <p:nvSpPr>
          <p:cNvPr id="5" name="Espace réservé du pied de page 4">
            <a:extLst>
              <a:ext uri="{FF2B5EF4-FFF2-40B4-BE49-F238E27FC236}">
                <a16:creationId xmlns:a16="http://schemas.microsoft.com/office/drawing/2014/main" id="{C1EB075F-9AC2-042D-6416-F57D339A91A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D7A844-4D1E-9055-6BCA-4F117FC58F7C}"/>
              </a:ext>
            </a:extLst>
          </p:cNvPr>
          <p:cNvSpPr>
            <a:spLocks noGrp="1"/>
          </p:cNvSpPr>
          <p:nvPr>
            <p:ph type="sldNum" sz="quarter" idx="12"/>
          </p:nvPr>
        </p:nvSpPr>
        <p:spPr/>
        <p:txBody>
          <a:bodyPr/>
          <a:lstStyle/>
          <a:p>
            <a:fld id="{F59EC5AE-99D8-42FE-8A5C-AA7F76D5A8A0}" type="slidenum">
              <a:rPr lang="fr-FR" smtClean="0"/>
              <a:t>‹N°›</a:t>
            </a:fld>
            <a:endParaRPr lang="fr-FR"/>
          </a:p>
        </p:txBody>
      </p:sp>
    </p:spTree>
    <p:extLst>
      <p:ext uri="{BB962C8B-B14F-4D97-AF65-F5344CB8AC3E}">
        <p14:creationId xmlns:p14="http://schemas.microsoft.com/office/powerpoint/2010/main" val="2210171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86BC707-2185-2847-B09A-141FBF5DFA0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2209B39-6AF0-840A-4E98-27DE6E402AA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24ABE1-A628-963E-0AD5-EC705C7779DC}"/>
              </a:ext>
            </a:extLst>
          </p:cNvPr>
          <p:cNvSpPr>
            <a:spLocks noGrp="1"/>
          </p:cNvSpPr>
          <p:nvPr>
            <p:ph type="dt" sz="half" idx="10"/>
          </p:nvPr>
        </p:nvSpPr>
        <p:spPr/>
        <p:txBody>
          <a:bodyPr/>
          <a:lstStyle/>
          <a:p>
            <a:fld id="{FE54C99C-C2EF-4FE7-B90F-4E8F4A7E7BA9}" type="datetimeFigureOut">
              <a:rPr lang="fr-FR" smtClean="0"/>
              <a:t>04/06/2024</a:t>
            </a:fld>
            <a:endParaRPr lang="fr-FR"/>
          </a:p>
        </p:txBody>
      </p:sp>
      <p:sp>
        <p:nvSpPr>
          <p:cNvPr id="5" name="Espace réservé du pied de page 4">
            <a:extLst>
              <a:ext uri="{FF2B5EF4-FFF2-40B4-BE49-F238E27FC236}">
                <a16:creationId xmlns:a16="http://schemas.microsoft.com/office/drawing/2014/main" id="{504A6F48-4C32-9A86-E260-228D47CE26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753604-F065-6EA1-1633-66958461230A}"/>
              </a:ext>
            </a:extLst>
          </p:cNvPr>
          <p:cNvSpPr>
            <a:spLocks noGrp="1"/>
          </p:cNvSpPr>
          <p:nvPr>
            <p:ph type="sldNum" sz="quarter" idx="12"/>
          </p:nvPr>
        </p:nvSpPr>
        <p:spPr/>
        <p:txBody>
          <a:bodyPr/>
          <a:lstStyle/>
          <a:p>
            <a:fld id="{F59EC5AE-99D8-42FE-8A5C-AA7F76D5A8A0}" type="slidenum">
              <a:rPr lang="fr-FR" smtClean="0"/>
              <a:t>‹N°›</a:t>
            </a:fld>
            <a:endParaRPr lang="fr-FR"/>
          </a:p>
        </p:txBody>
      </p:sp>
    </p:spTree>
    <p:extLst>
      <p:ext uri="{BB962C8B-B14F-4D97-AF65-F5344CB8AC3E}">
        <p14:creationId xmlns:p14="http://schemas.microsoft.com/office/powerpoint/2010/main" val="794343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559444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71602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67256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527262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39208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292154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58603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635601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438F5E-CEAD-1312-4A90-9720689FC94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D3F0FFF-467E-36B3-66D1-5F0239F951D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287DCC4-159F-65CD-1499-93D3D7D19BDB}"/>
              </a:ext>
            </a:extLst>
          </p:cNvPr>
          <p:cNvSpPr>
            <a:spLocks noGrp="1"/>
          </p:cNvSpPr>
          <p:nvPr>
            <p:ph type="dt" sz="half" idx="10"/>
          </p:nvPr>
        </p:nvSpPr>
        <p:spPr/>
        <p:txBody>
          <a:bodyPr/>
          <a:lstStyle/>
          <a:p>
            <a:fld id="{FE54C99C-C2EF-4FE7-B90F-4E8F4A7E7BA9}" type="datetimeFigureOut">
              <a:rPr lang="fr-FR" smtClean="0"/>
              <a:t>04/06/2024</a:t>
            </a:fld>
            <a:endParaRPr lang="fr-FR"/>
          </a:p>
        </p:txBody>
      </p:sp>
      <p:sp>
        <p:nvSpPr>
          <p:cNvPr id="5" name="Espace réservé du pied de page 4">
            <a:extLst>
              <a:ext uri="{FF2B5EF4-FFF2-40B4-BE49-F238E27FC236}">
                <a16:creationId xmlns:a16="http://schemas.microsoft.com/office/drawing/2014/main" id="{FE901B25-A47F-284B-2E49-D2C83D3F29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16821DC-A62E-1969-0BB7-D6FF10861229}"/>
              </a:ext>
            </a:extLst>
          </p:cNvPr>
          <p:cNvSpPr>
            <a:spLocks noGrp="1"/>
          </p:cNvSpPr>
          <p:nvPr>
            <p:ph type="sldNum" sz="quarter" idx="12"/>
          </p:nvPr>
        </p:nvSpPr>
        <p:spPr/>
        <p:txBody>
          <a:bodyPr/>
          <a:lstStyle/>
          <a:p>
            <a:fld id="{F59EC5AE-99D8-42FE-8A5C-AA7F76D5A8A0}" type="slidenum">
              <a:rPr lang="fr-FR" smtClean="0"/>
              <a:t>‹N°›</a:t>
            </a:fld>
            <a:endParaRPr lang="fr-FR"/>
          </a:p>
        </p:txBody>
      </p:sp>
    </p:spTree>
    <p:extLst>
      <p:ext uri="{BB962C8B-B14F-4D97-AF65-F5344CB8AC3E}">
        <p14:creationId xmlns:p14="http://schemas.microsoft.com/office/powerpoint/2010/main" val="3386907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220825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646152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932203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stStyle>
          <a:p>
            <a:pPr algn="ctr" rtl="0"/>
            <a:endParaRPr lang="fr-FR" dirty="0"/>
          </a:p>
        </p:txBody>
      </p:sp>
      <p:sp>
        <p:nvSpPr>
          <p:cNvPr id="7" name="Forme libre : Forme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34" name="Forme libre : Forme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 name="Titr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rtlCol="0" anchor="b"/>
          <a:lstStyle>
            <a:lvl1pPr algn="ctr">
              <a:defRPr lang="fr-FR" sz="6000"/>
            </a:lvl1pPr>
          </a:lstStyle>
          <a:p>
            <a:pPr rtl="0"/>
            <a:r>
              <a:rPr lang="fr-FR"/>
              <a:t>cliquez pour modifier le style du titre principal</a:t>
            </a:r>
          </a:p>
        </p:txBody>
      </p:sp>
      <p:sp>
        <p:nvSpPr>
          <p:cNvPr id="3" name="Sous-titr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rtlCol="0"/>
          <a:lstStyle>
            <a:lvl1pPr marL="0" indent="0" algn="ctr">
              <a:buNone/>
              <a:defRPr lang="fr-FR" sz="2400">
                <a:solidFill>
                  <a:schemeClr val="tx2"/>
                </a:solidFill>
              </a:defRPr>
            </a:lvl1pPr>
            <a:lvl2pPr marL="457200" indent="0" algn="ctr">
              <a:buNone/>
              <a:defRPr lang="fr-FR" sz="2000"/>
            </a:lvl2pPr>
            <a:lvl3pPr marL="914400" indent="0" algn="ctr">
              <a:buNone/>
              <a:defRPr lang="fr-FR" sz="1800"/>
            </a:lvl3pPr>
            <a:lvl4pPr marL="1371600" indent="0" algn="ctr">
              <a:buNone/>
              <a:defRPr lang="fr-FR" sz="1600"/>
            </a:lvl4pPr>
            <a:lvl5pPr marL="1828800" indent="0" algn="ctr">
              <a:buNone/>
              <a:defRPr lang="fr-FR" sz="1600"/>
            </a:lvl5pPr>
            <a:lvl6pPr marL="2286000" indent="0" algn="ctr">
              <a:buNone/>
              <a:defRPr lang="fr-FR" sz="1600"/>
            </a:lvl6pPr>
            <a:lvl7pPr marL="2743200" indent="0" algn="ctr">
              <a:buNone/>
              <a:defRPr lang="fr-FR" sz="1600"/>
            </a:lvl7pPr>
            <a:lvl8pPr marL="3200400" indent="0" algn="ctr">
              <a:buNone/>
              <a:defRPr lang="fr-FR" sz="1600"/>
            </a:lvl8pPr>
            <a:lvl9pPr marL="3657600" indent="0" algn="ctr">
              <a:buNone/>
              <a:defRPr lang="fr-FR" sz="1600"/>
            </a:lvl9pPr>
          </a:lstStyle>
          <a:p>
            <a:pPr rtl="0"/>
            <a:r>
              <a:rPr lang="fr-FR"/>
              <a:t>Modifiez le style des sous-titres du masque</a:t>
            </a:r>
          </a:p>
        </p:txBody>
      </p:sp>
      <p:sp>
        <p:nvSpPr>
          <p:cNvPr id="23" name="Forme libre : Forme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Tree>
    <p:extLst>
      <p:ext uri="{BB962C8B-B14F-4D97-AF65-F5344CB8AC3E}">
        <p14:creationId xmlns:p14="http://schemas.microsoft.com/office/powerpoint/2010/main" val="3436806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Programme">
    <p:bg>
      <p:bgPr>
        <a:solidFill>
          <a:schemeClr val="bg2"/>
        </a:solidFill>
        <a:effectLst/>
      </p:bgPr>
    </p:bg>
    <p:spTree>
      <p:nvGrpSpPr>
        <p:cNvPr id="1" name=""/>
        <p:cNvGrpSpPr/>
        <p:nvPr/>
      </p:nvGrpSpPr>
      <p:grpSpPr>
        <a:xfrm>
          <a:off x="0" y="0"/>
          <a:ext cx="0" cy="0"/>
          <a:chOff x="0" y="0"/>
          <a:chExt cx="0" cy="0"/>
        </a:xfrm>
      </p:grpSpPr>
      <p:sp>
        <p:nvSpPr>
          <p:cNvPr id="28" name="Forme libre : Forme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 name="Titr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rtlCol="0"/>
          <a:lstStyle>
            <a:lvl1pPr algn="ctr">
              <a:defRPr lang="fr-FR">
                <a:solidFill>
                  <a:schemeClr val="accent1"/>
                </a:solidFill>
              </a:defRPr>
            </a:lvl1pPr>
          </a:lstStyle>
          <a:p>
            <a:pPr rtl="0"/>
            <a:r>
              <a:rPr lang="fr-FR"/>
              <a:t>cliquez pour modifier le style du titre principal</a:t>
            </a:r>
          </a:p>
        </p:txBody>
      </p:sp>
      <p:sp>
        <p:nvSpPr>
          <p:cNvPr id="3" name="Espace réservé du contenu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rtlCol="0"/>
          <a:lstStyle>
            <a:lvl1pPr marL="0" indent="0" algn="r">
              <a:buNone/>
              <a:defRPr lang="fr-FR" sz="2400" cap="all" baseline="0"/>
            </a:lvl1pPr>
            <a:lvl2pPr marL="457200" indent="0" algn="r">
              <a:buNone/>
              <a:defRPr lang="fr-FR" sz="1800">
                <a:latin typeface="+mj-lt"/>
              </a:defRPr>
            </a:lvl2pPr>
            <a:lvl3pPr marL="914400" indent="0" algn="r">
              <a:buNone/>
              <a:defRPr lang="fr-FR"/>
            </a:lvl3pPr>
            <a:lvl4pPr marL="1371600" indent="0" algn="r">
              <a:buNone/>
              <a:defRPr lang="fr-FR"/>
            </a:lvl4pPr>
            <a:lvl5pPr marL="1828800" indent="0" algn="r">
              <a:buNone/>
              <a:defRPr lang="fr-F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25" name="Forme libre : Forme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12" name="Forme libre : Forme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6" name="Forme libre : Forme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Tree>
    <p:extLst>
      <p:ext uri="{BB962C8B-B14F-4D97-AF65-F5344CB8AC3E}">
        <p14:creationId xmlns:p14="http://schemas.microsoft.com/office/powerpoint/2010/main" val="1270163931"/>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vec légende">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rtlCol="0" anchor="b"/>
          <a:lstStyle>
            <a:lvl1pPr>
              <a:defRPr lang="fr-FR" sz="4800"/>
            </a:lvl1pPr>
          </a:lstStyle>
          <a:p>
            <a:pPr rtl="0"/>
            <a:r>
              <a:rPr lang="fr-FR"/>
              <a:t>cliquez pour modifier le style du titre principal</a:t>
            </a:r>
          </a:p>
        </p:txBody>
      </p:sp>
      <p:sp>
        <p:nvSpPr>
          <p:cNvPr id="4" name="Espace réservé du texte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rtlCol="0">
            <a:normAutofit/>
          </a:bodyPr>
          <a:lstStyle>
            <a:lvl1pPr marL="0" indent="0">
              <a:lnSpc>
                <a:spcPct val="100000"/>
              </a:lnSpc>
              <a:spcBef>
                <a:spcPts val="0"/>
              </a:spcBef>
              <a:buNone/>
              <a:defRPr lang="fr-FR" sz="1800"/>
            </a:lvl1pPr>
            <a:lvl2pPr marL="457200" indent="0">
              <a:buNone/>
              <a:defRPr lang="fr-FR" sz="1400"/>
            </a:lvl2pPr>
            <a:lvl3pPr marL="914400" indent="0">
              <a:buNone/>
              <a:defRPr lang="fr-FR" sz="1200"/>
            </a:lvl3pPr>
            <a:lvl4pPr marL="1371600" indent="0">
              <a:buNone/>
              <a:defRPr lang="fr-FR" sz="1000"/>
            </a:lvl4pPr>
            <a:lvl5pPr marL="1828800" indent="0">
              <a:buNone/>
              <a:defRPr lang="fr-FR" sz="1000"/>
            </a:lvl5pPr>
            <a:lvl6pPr marL="2286000" indent="0">
              <a:buNone/>
              <a:defRPr lang="fr-FR" sz="1000"/>
            </a:lvl6pPr>
            <a:lvl7pPr marL="2743200" indent="0">
              <a:buNone/>
              <a:defRPr lang="fr-FR" sz="1000"/>
            </a:lvl7pPr>
            <a:lvl8pPr marL="3200400" indent="0">
              <a:buNone/>
              <a:defRPr lang="fr-FR" sz="1000"/>
            </a:lvl8pPr>
            <a:lvl9pPr marL="3657600" indent="0">
              <a:buNone/>
              <a:defRPr lang="fr-FR" sz="1000"/>
            </a:lvl9pPr>
          </a:lstStyle>
          <a:p>
            <a:pPr lvl="0" rtl="0"/>
            <a:r>
              <a:rPr lang="fr-FR"/>
              <a:t>Cliquez pour modifier les styles du texte du masque</a:t>
            </a:r>
          </a:p>
        </p:txBody>
      </p:sp>
      <p:pic>
        <p:nvPicPr>
          <p:cNvPr id="9" name="Image 8" descr="Forme, cercle&#10;&#10;Description générée automatiquement">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orme libre : Form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1" name="Espace réservé d’image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rtlCol="0" anchor="ctr">
            <a:noAutofit/>
          </a:bodyPr>
          <a:lstStyle>
            <a:lvl1pPr marL="0" indent="0" algn="ctr">
              <a:buNone/>
              <a:defRPr lang="fr-FR" sz="3200"/>
            </a:lvl1pPr>
            <a:lvl2pPr marL="457200" indent="0">
              <a:buNone/>
              <a:defRPr lang="fr-FR" sz="2800"/>
            </a:lvl2pPr>
            <a:lvl3pPr marL="914400" indent="0">
              <a:buNone/>
              <a:defRPr lang="fr-FR" sz="2400"/>
            </a:lvl3pPr>
            <a:lvl4pPr marL="1371600" indent="0">
              <a:buNone/>
              <a:defRPr lang="fr-FR" sz="2000"/>
            </a:lvl4pPr>
            <a:lvl5pPr marL="1828800" indent="0">
              <a:buNone/>
              <a:defRPr lang="fr-FR" sz="2000"/>
            </a:lvl5pPr>
            <a:lvl6pPr marL="2286000" indent="0">
              <a:buNone/>
              <a:defRPr lang="fr-FR" sz="2000"/>
            </a:lvl6pPr>
            <a:lvl7pPr marL="2743200" indent="0">
              <a:buNone/>
              <a:defRPr lang="fr-FR" sz="2000"/>
            </a:lvl7pPr>
            <a:lvl8pPr marL="3200400" indent="0">
              <a:buNone/>
              <a:defRPr lang="fr-FR" sz="2000"/>
            </a:lvl8pPr>
            <a:lvl9pPr marL="3657600" indent="0">
              <a:buNone/>
              <a:defRPr lang="fr-FR" sz="2000"/>
            </a:lvl9pPr>
          </a:lstStyle>
          <a:p>
            <a:pPr rtl="0"/>
            <a:r>
              <a:rPr lang="fr-FR"/>
              <a:t>Cliquez sur l'icône pour ajouter une image</a:t>
            </a:r>
            <a:endParaRPr lang="fr-FR" dirty="0"/>
          </a:p>
        </p:txBody>
      </p:sp>
      <p:sp>
        <p:nvSpPr>
          <p:cNvPr id="5" name="Espace réservé de la date 4">
            <a:extLst>
              <a:ext uri="{FF2B5EF4-FFF2-40B4-BE49-F238E27FC236}">
                <a16:creationId xmlns:a16="http://schemas.microsoft.com/office/drawing/2014/main" id="{E6FD7452-E3B6-7579-A363-62FAAFA8C251}"/>
              </a:ext>
            </a:extLst>
          </p:cNvPr>
          <p:cNvSpPr>
            <a:spLocks noGrp="1"/>
          </p:cNvSpPr>
          <p:nvPr>
            <p:ph type="dt" sz="half" idx="10"/>
          </p:nvPr>
        </p:nvSpPr>
        <p:spPr/>
        <p:txBody>
          <a:bodyPr rtlCol="0"/>
          <a:lstStyle>
            <a:defPPr>
              <a:defRPr lang="fr-FR"/>
            </a:defPPr>
          </a:lstStyle>
          <a:p>
            <a:pPr rtl="0"/>
            <a:r>
              <a:rPr lang="fr-FR"/>
              <a:t>20XX</a:t>
            </a:r>
          </a:p>
        </p:txBody>
      </p:sp>
      <p:sp>
        <p:nvSpPr>
          <p:cNvPr id="6" name="Espace réservé du pied de page 5">
            <a:extLst>
              <a:ext uri="{FF2B5EF4-FFF2-40B4-BE49-F238E27FC236}">
                <a16:creationId xmlns:a16="http://schemas.microsoft.com/office/drawing/2014/main" id="{2B98FAD9-245A-0174-9BD4-2B8E8A4A5B01}"/>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u numéro de diapositive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rtlCol="0"/>
          <a:lstStyle>
            <a:defPPr>
              <a:defRPr lang="fr-FR"/>
            </a:defPPr>
          </a:lstStyle>
          <a:p>
            <a:pPr rtl="0"/>
            <a:fld id="{58FB4751-880F-D840-AAA9-3A15815CC996}" type="slidenum">
              <a:rPr lang="fr-FR" smtClean="0"/>
              <a:t>‹N°›</a:t>
            </a:fld>
            <a:endParaRPr lang="fr-FR" dirty="0"/>
          </a:p>
        </p:txBody>
      </p:sp>
    </p:spTree>
    <p:extLst>
      <p:ext uri="{BB962C8B-B14F-4D97-AF65-F5344CB8AC3E}">
        <p14:creationId xmlns:p14="http://schemas.microsoft.com/office/powerpoint/2010/main" val="1367935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solidFill>
          <a:schemeClr val="accent6"/>
        </a:solidFill>
        <a:effectLst/>
      </p:bgPr>
    </p:bg>
    <p:spTree>
      <p:nvGrpSpPr>
        <p:cNvPr id="1" name=""/>
        <p:cNvGrpSpPr/>
        <p:nvPr/>
      </p:nvGrpSpPr>
      <p:grpSpPr>
        <a:xfrm>
          <a:off x="0" y="0"/>
          <a:ext cx="0" cy="0"/>
          <a:chOff x="0" y="0"/>
          <a:chExt cx="0" cy="0"/>
        </a:xfrm>
      </p:grpSpPr>
      <p:sp>
        <p:nvSpPr>
          <p:cNvPr id="25" name="Forme libre : Forme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 name="Titr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rtlCol="0" anchor="b"/>
          <a:lstStyle>
            <a:lvl1pPr>
              <a:defRPr lang="fr-FR" sz="6000">
                <a:solidFill>
                  <a:schemeClr val="accent1"/>
                </a:solidFill>
              </a:defRPr>
            </a:lvl1pPr>
          </a:lstStyle>
          <a:p>
            <a:pPr rtl="0"/>
            <a:r>
              <a:rPr lang="fr-FR"/>
              <a:t>cliquez pour modifier le style du titre principal</a:t>
            </a:r>
          </a:p>
        </p:txBody>
      </p:sp>
      <p:sp>
        <p:nvSpPr>
          <p:cNvPr id="3" name="Espace réservé du texte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rtlCol="0"/>
          <a:lstStyle>
            <a:lvl1pPr marL="0" indent="0">
              <a:buNone/>
              <a:defRPr lang="fr-FR" sz="2400">
                <a:solidFill>
                  <a:schemeClr val="accent1"/>
                </a:solidFill>
              </a:defRPr>
            </a:lvl1pPr>
            <a:lvl2pPr marL="457200" indent="0">
              <a:buNone/>
              <a:defRPr lang="fr-FR" sz="2000">
                <a:solidFill>
                  <a:schemeClr val="tx1">
                    <a:tint val="75000"/>
                  </a:schemeClr>
                </a:solidFill>
              </a:defRPr>
            </a:lvl2pPr>
            <a:lvl3pPr marL="914400" indent="0">
              <a:buNone/>
              <a:defRPr lang="fr-FR" sz="1800">
                <a:solidFill>
                  <a:schemeClr val="tx1">
                    <a:tint val="75000"/>
                  </a:schemeClr>
                </a:solidFill>
              </a:defRPr>
            </a:lvl3pPr>
            <a:lvl4pPr marL="1371600" indent="0">
              <a:buNone/>
              <a:defRPr lang="fr-FR" sz="1600">
                <a:solidFill>
                  <a:schemeClr val="tx1">
                    <a:tint val="75000"/>
                  </a:schemeClr>
                </a:solidFill>
              </a:defRPr>
            </a:lvl4pPr>
            <a:lvl5pPr marL="1828800" indent="0">
              <a:buNone/>
              <a:defRPr lang="fr-FR" sz="1600">
                <a:solidFill>
                  <a:schemeClr val="tx1">
                    <a:tint val="75000"/>
                  </a:schemeClr>
                </a:solidFill>
              </a:defRPr>
            </a:lvl5pPr>
            <a:lvl6pPr marL="2286000" indent="0">
              <a:buNone/>
              <a:defRPr lang="fr-FR" sz="1600">
                <a:solidFill>
                  <a:schemeClr val="tx1">
                    <a:tint val="75000"/>
                  </a:schemeClr>
                </a:solidFill>
              </a:defRPr>
            </a:lvl6pPr>
            <a:lvl7pPr marL="2743200" indent="0">
              <a:buNone/>
              <a:defRPr lang="fr-FR" sz="1600">
                <a:solidFill>
                  <a:schemeClr val="tx1">
                    <a:tint val="75000"/>
                  </a:schemeClr>
                </a:solidFill>
              </a:defRPr>
            </a:lvl7pPr>
            <a:lvl8pPr marL="3200400" indent="0">
              <a:buNone/>
              <a:defRPr lang="fr-FR" sz="1600">
                <a:solidFill>
                  <a:schemeClr val="tx1">
                    <a:tint val="75000"/>
                  </a:schemeClr>
                </a:solidFill>
              </a:defRPr>
            </a:lvl8pPr>
            <a:lvl9pPr marL="3657600" indent="0">
              <a:buNone/>
              <a:defRPr lang="fr-FR" sz="1600">
                <a:solidFill>
                  <a:schemeClr val="tx1">
                    <a:tint val="75000"/>
                  </a:schemeClr>
                </a:solidFill>
              </a:defRPr>
            </a:lvl9pPr>
          </a:lstStyle>
          <a:p>
            <a:pPr lvl="0" rtl="0"/>
            <a:r>
              <a:rPr lang="fr-FR"/>
              <a:t>Cliquez pour modifier les styles du texte du masque</a:t>
            </a:r>
          </a:p>
        </p:txBody>
      </p:sp>
      <p:sp>
        <p:nvSpPr>
          <p:cNvPr id="19" name="Forme libre : Forme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13" name="Forme libre : Forme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8" name="Forme libre : Forme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30" name="Forme libre : Forme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Tree>
    <p:extLst>
      <p:ext uri="{BB962C8B-B14F-4D97-AF65-F5344CB8AC3E}">
        <p14:creationId xmlns:p14="http://schemas.microsoft.com/office/powerpoint/2010/main" val="2510417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7" name="Forme libre : Form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3" name="Forme libre : Form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 name="Titr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rtlCol="0"/>
          <a:lstStyle>
            <a:lvl1pPr>
              <a:defRPr lang="fr-FR" sz="4800"/>
            </a:lvl1pPr>
          </a:lstStyle>
          <a:p>
            <a:pPr rtl="0"/>
            <a:r>
              <a:rPr lang="fr-FR"/>
              <a:t>cliquez pour modifier le style du titre principal	</a:t>
            </a:r>
          </a:p>
        </p:txBody>
      </p:sp>
      <p:sp>
        <p:nvSpPr>
          <p:cNvPr id="3" name="Espace réservé du contenu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rtlCol="0"/>
          <a:lstStyle>
            <a:defPPr>
              <a:defRPr lang="fr-FR"/>
            </a:def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 name="Espace réservé de la date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fr-FR"/>
            </a:defPPr>
          </a:lstStyle>
          <a:p>
            <a:pPr rtl="0"/>
            <a:fld id="{58FB4751-880F-D840-AAA9-3A15815CC996}" type="slidenum">
              <a:rPr lang="fr-FR" smtClean="0"/>
              <a:t>‹N°›</a:t>
            </a:fld>
            <a:endParaRPr lang="fr-FR" dirty="0"/>
          </a:p>
        </p:txBody>
      </p:sp>
    </p:spTree>
    <p:extLst>
      <p:ext uri="{BB962C8B-B14F-4D97-AF65-F5344CB8AC3E}">
        <p14:creationId xmlns:p14="http://schemas.microsoft.com/office/powerpoint/2010/main" val="82381378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contenu alternatif">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rtlCol="0"/>
          <a:lstStyle>
            <a:lvl1pPr>
              <a:defRPr lang="fr-FR" sz="4800"/>
            </a:lvl1pPr>
          </a:lstStyle>
          <a:p>
            <a:pPr rtl="0"/>
            <a:r>
              <a:rPr lang="fr-FR"/>
              <a:t>cliquez pour modifier le style du titre principal	</a:t>
            </a:r>
          </a:p>
        </p:txBody>
      </p:sp>
      <p:sp>
        <p:nvSpPr>
          <p:cNvPr id="21" name="Espace réservé du contenu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rtlCol="0"/>
          <a:lstStyle>
            <a:defPPr>
              <a:defRPr lang="fr-FR"/>
            </a:def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 name="Espace réservé de la date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fr-FR"/>
            </a:defPPr>
          </a:lstStyle>
          <a:p>
            <a:pPr rtl="0"/>
            <a:fld id="{58FB4751-880F-D840-AAA9-3A15815CC996}" type="slidenum">
              <a:rPr lang="fr-FR" smtClean="0"/>
              <a:t>‹N°›</a:t>
            </a:fld>
            <a:endParaRPr lang="fr-FR" dirty="0"/>
          </a:p>
        </p:txBody>
      </p:sp>
      <p:sp>
        <p:nvSpPr>
          <p:cNvPr id="13" name="Forme libre : Form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19" name="Forme libre : Form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Tree>
    <p:extLst>
      <p:ext uri="{BB962C8B-B14F-4D97-AF65-F5344CB8AC3E}">
        <p14:creationId xmlns:p14="http://schemas.microsoft.com/office/powerpoint/2010/main" val="3648112426"/>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et contenu alternatif2">
    <p:spTree>
      <p:nvGrpSpPr>
        <p:cNvPr id="1" name=""/>
        <p:cNvGrpSpPr/>
        <p:nvPr/>
      </p:nvGrpSpPr>
      <p:grpSpPr>
        <a:xfrm>
          <a:off x="0" y="0"/>
          <a:ext cx="0" cy="0"/>
          <a:chOff x="0" y="0"/>
          <a:chExt cx="0" cy="0"/>
        </a:xfrm>
      </p:grpSpPr>
      <p:sp>
        <p:nvSpPr>
          <p:cNvPr id="11" name="Forme libre : Form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3" name="Forme libre : Form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30" name="Forme libre : Form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4" name="Espace réservé de la date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fr-FR"/>
            </a:defPPr>
          </a:lstStyle>
          <a:p>
            <a:pPr rtl="0"/>
            <a:fld id="{58FB4751-880F-D840-AAA9-3A15815CC996}" type="slidenum">
              <a:rPr lang="fr-FR" smtClean="0"/>
              <a:t>‹N°›</a:t>
            </a:fld>
            <a:endParaRPr lang="fr-FR" dirty="0"/>
          </a:p>
        </p:txBody>
      </p:sp>
      <p:sp>
        <p:nvSpPr>
          <p:cNvPr id="20" name="Titr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rtlCol="0"/>
          <a:lstStyle>
            <a:lvl1pPr>
              <a:defRPr lang="fr-FR" sz="4800"/>
            </a:lvl1pPr>
          </a:lstStyle>
          <a:p>
            <a:pPr rtl="0"/>
            <a:r>
              <a:rPr lang="fr-FR"/>
              <a:t>cliquez pour modifier le style du titre principal	</a:t>
            </a:r>
          </a:p>
        </p:txBody>
      </p:sp>
      <p:sp>
        <p:nvSpPr>
          <p:cNvPr id="21" name="Espace réservé du contenu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rtlCol="0"/>
          <a:lstStyle>
            <a:defPPr>
              <a:defRPr lang="fr-FR"/>
            </a:def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Tree>
    <p:extLst>
      <p:ext uri="{BB962C8B-B14F-4D97-AF65-F5344CB8AC3E}">
        <p14:creationId xmlns:p14="http://schemas.microsoft.com/office/powerpoint/2010/main" val="2514305209"/>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7737B9-391D-89B2-6BA8-16DA609675C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D13CD3F-5540-4859-5B80-98A93C5A29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CB61186-CD5B-D42A-679C-2C801477F357}"/>
              </a:ext>
            </a:extLst>
          </p:cNvPr>
          <p:cNvSpPr>
            <a:spLocks noGrp="1"/>
          </p:cNvSpPr>
          <p:nvPr>
            <p:ph type="dt" sz="half" idx="10"/>
          </p:nvPr>
        </p:nvSpPr>
        <p:spPr/>
        <p:txBody>
          <a:bodyPr/>
          <a:lstStyle/>
          <a:p>
            <a:fld id="{FE54C99C-C2EF-4FE7-B90F-4E8F4A7E7BA9}" type="datetimeFigureOut">
              <a:rPr lang="fr-FR" smtClean="0"/>
              <a:t>04/06/2024</a:t>
            </a:fld>
            <a:endParaRPr lang="fr-FR"/>
          </a:p>
        </p:txBody>
      </p:sp>
      <p:sp>
        <p:nvSpPr>
          <p:cNvPr id="5" name="Espace réservé du pied de page 4">
            <a:extLst>
              <a:ext uri="{FF2B5EF4-FFF2-40B4-BE49-F238E27FC236}">
                <a16:creationId xmlns:a16="http://schemas.microsoft.com/office/drawing/2014/main" id="{18E25B1A-A108-2051-26BE-9B4BAE3CF66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B4FBE7-FEEF-CC5B-9D7C-0AE46CAD191E}"/>
              </a:ext>
            </a:extLst>
          </p:cNvPr>
          <p:cNvSpPr>
            <a:spLocks noGrp="1"/>
          </p:cNvSpPr>
          <p:nvPr>
            <p:ph type="sldNum" sz="quarter" idx="12"/>
          </p:nvPr>
        </p:nvSpPr>
        <p:spPr/>
        <p:txBody>
          <a:bodyPr/>
          <a:lstStyle/>
          <a:p>
            <a:fld id="{F59EC5AE-99D8-42FE-8A5C-AA7F76D5A8A0}" type="slidenum">
              <a:rPr lang="fr-FR" smtClean="0"/>
              <a:t>‹N°›</a:t>
            </a:fld>
            <a:endParaRPr lang="fr-FR"/>
          </a:p>
        </p:txBody>
      </p:sp>
    </p:spTree>
    <p:extLst>
      <p:ext uri="{BB962C8B-B14F-4D97-AF65-F5344CB8AC3E}">
        <p14:creationId xmlns:p14="http://schemas.microsoft.com/office/powerpoint/2010/main" val="2169444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is">
    <p:bg>
      <p:bgPr>
        <a:solidFill>
          <a:schemeClr val="accent6"/>
        </a:solidFill>
        <a:effectLst/>
      </p:bgPr>
    </p:bg>
    <p:spTree>
      <p:nvGrpSpPr>
        <p:cNvPr id="1" name=""/>
        <p:cNvGrpSpPr/>
        <p:nvPr/>
      </p:nvGrpSpPr>
      <p:grpSpPr>
        <a:xfrm>
          <a:off x="0" y="0"/>
          <a:ext cx="0" cy="0"/>
          <a:chOff x="0" y="0"/>
          <a:chExt cx="0" cy="0"/>
        </a:xfrm>
      </p:grpSpPr>
      <p:sp>
        <p:nvSpPr>
          <p:cNvPr id="52" name="Forme libre : Form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stStyle>
          <a:p>
            <a:pPr algn="ctr" rtl="0"/>
            <a:endParaRPr lang="fr-FR" dirty="0"/>
          </a:p>
        </p:txBody>
      </p:sp>
      <p:sp>
        <p:nvSpPr>
          <p:cNvPr id="37" name="Forme libre : Form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4" name="Espace réservé de la date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fr-FR"/>
            </a:defPPr>
          </a:lstStyle>
          <a:p>
            <a:pPr rtl="0"/>
            <a:fld id="{58FB4751-880F-D840-AAA9-3A15815CC996}" type="slidenum">
              <a:rPr lang="fr-FR" smtClean="0"/>
              <a:t>‹N°›</a:t>
            </a:fld>
            <a:endParaRPr lang="fr-FR" dirty="0"/>
          </a:p>
        </p:txBody>
      </p:sp>
      <p:pic>
        <p:nvPicPr>
          <p:cNvPr id="26" name="Graphisme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Espace réservé du texte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rtlCol="0">
            <a:normAutofit/>
          </a:bodyPr>
          <a:lstStyle>
            <a:lvl1pPr marL="0" indent="0" algn="ctr">
              <a:lnSpc>
                <a:spcPct val="100000"/>
              </a:lnSpc>
              <a:spcBef>
                <a:spcPts val="0"/>
              </a:spcBef>
              <a:buNone/>
              <a:defRPr lang="fr-FR" sz="2400"/>
            </a:lvl1pPr>
          </a:lstStyle>
          <a:p>
            <a:pPr lvl="0" rtl="0"/>
            <a:r>
              <a:rPr lang="fr-FR"/>
              <a:t>Cliquez pour modifier les styles du texte du masque</a:t>
            </a:r>
          </a:p>
        </p:txBody>
      </p:sp>
      <p:sp>
        <p:nvSpPr>
          <p:cNvPr id="2" name="Titr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rtlCol="0"/>
          <a:lstStyle>
            <a:lvl1pPr algn="ctr">
              <a:defRPr lang="fr-FR" sz="2400" cap="all" baseline="0">
                <a:latin typeface="Gill Sans Nova" panose="020B0602020104020203" pitchFamily="34" charset="0"/>
              </a:defRPr>
            </a:lvl1pPr>
          </a:lstStyle>
          <a:p>
            <a:pPr rtl="0"/>
            <a:r>
              <a:rPr lang="fr-FR"/>
              <a:t>Modifiez le style du titre</a:t>
            </a:r>
          </a:p>
        </p:txBody>
      </p:sp>
      <p:sp>
        <p:nvSpPr>
          <p:cNvPr id="22" name="Forme libre : Form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16" name="Forme libre : Form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Tree>
    <p:extLst>
      <p:ext uri="{BB962C8B-B14F-4D97-AF65-F5344CB8AC3E}">
        <p14:creationId xmlns:p14="http://schemas.microsoft.com/office/powerpoint/2010/main" val="2802275809"/>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Équipe x4">
    <p:spTree>
      <p:nvGrpSpPr>
        <p:cNvPr id="1" name=""/>
        <p:cNvGrpSpPr/>
        <p:nvPr/>
      </p:nvGrpSpPr>
      <p:grpSpPr>
        <a:xfrm>
          <a:off x="0" y="0"/>
          <a:ext cx="0" cy="0"/>
          <a:chOff x="0" y="0"/>
          <a:chExt cx="0" cy="0"/>
        </a:xfrm>
      </p:grpSpPr>
      <p:sp>
        <p:nvSpPr>
          <p:cNvPr id="45" name="Titr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rtlCol="0"/>
          <a:lstStyle>
            <a:lvl1pPr>
              <a:defRPr lang="fr-FR" sz="4800"/>
            </a:lvl1pPr>
          </a:lstStyle>
          <a:p>
            <a:pPr rtl="0"/>
            <a:r>
              <a:rPr lang="fr-FR"/>
              <a:t>cliquez pour modifier le style du titre principal	</a:t>
            </a:r>
          </a:p>
        </p:txBody>
      </p:sp>
      <p:sp>
        <p:nvSpPr>
          <p:cNvPr id="28" name="Forme libre : Form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39" name="Espace réservé d’image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40" name="Espace réservé d’image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41" name="Espace réservé d’image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42" name="Espace réservé d’image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47" name="Espace réservé du texte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rtlCol="0" anchor="b">
            <a:noAutofit/>
          </a:bodyPr>
          <a:lstStyle>
            <a:lvl1pPr marL="0" indent="0" algn="ctr">
              <a:lnSpc>
                <a:spcPct val="100000"/>
              </a:lnSpc>
              <a:spcBef>
                <a:spcPts val="0"/>
              </a:spcBef>
              <a:buNone/>
              <a:defRPr lang="fr-FR" sz="1800" cap="all" baseline="0">
                <a:latin typeface="Gill Sans Nova" panose="020B0602020104020203" pitchFamily="34" charset="0"/>
              </a:defRPr>
            </a:lvl1pPr>
          </a:lstStyle>
          <a:p>
            <a:pPr lvl="0" rtl="0"/>
            <a:r>
              <a:rPr lang="fr-FR"/>
              <a:t>Cliquez pour modifier les styles du texte du masque</a:t>
            </a:r>
          </a:p>
        </p:txBody>
      </p:sp>
      <p:sp>
        <p:nvSpPr>
          <p:cNvPr id="48" name="Espace réservé du texte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rtlCol="0" anchor="b">
            <a:noAutofit/>
          </a:bodyPr>
          <a:lstStyle>
            <a:lvl1pPr marL="0" indent="0" algn="ctr">
              <a:lnSpc>
                <a:spcPct val="100000"/>
              </a:lnSpc>
              <a:spcBef>
                <a:spcPts val="0"/>
              </a:spcBef>
              <a:buNone/>
              <a:defRPr lang="fr-FR" sz="1800" cap="all" baseline="0">
                <a:latin typeface="Gill Sans Nova" panose="020B0602020104020203" pitchFamily="34" charset="0"/>
              </a:defRPr>
            </a:lvl1pPr>
          </a:lstStyle>
          <a:p>
            <a:pPr lvl="0" rtl="0"/>
            <a:r>
              <a:rPr lang="fr-FR"/>
              <a:t>Cliquez pour modifier les styles du texte du masque</a:t>
            </a:r>
          </a:p>
        </p:txBody>
      </p:sp>
      <p:sp>
        <p:nvSpPr>
          <p:cNvPr id="49" name="Espace réservé du texte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rtlCol="0" anchor="b">
            <a:noAutofit/>
          </a:bodyPr>
          <a:lstStyle>
            <a:lvl1pPr marL="0" indent="0" algn="ctr">
              <a:lnSpc>
                <a:spcPct val="100000"/>
              </a:lnSpc>
              <a:spcBef>
                <a:spcPts val="0"/>
              </a:spcBef>
              <a:buNone/>
              <a:defRPr lang="fr-FR" sz="1800" cap="all" baseline="0">
                <a:latin typeface="Gill Sans Nova" panose="020B0602020104020203" pitchFamily="34" charset="0"/>
              </a:defRPr>
            </a:lvl1pPr>
          </a:lstStyle>
          <a:p>
            <a:pPr lvl="0" rtl="0"/>
            <a:r>
              <a:rPr lang="fr-FR"/>
              <a:t>Cliquez pour modifier les styles du texte du masque</a:t>
            </a:r>
          </a:p>
        </p:txBody>
      </p:sp>
      <p:sp>
        <p:nvSpPr>
          <p:cNvPr id="50" name="Espace réservé du texte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rtlCol="0" anchor="b">
            <a:noAutofit/>
          </a:bodyPr>
          <a:lstStyle>
            <a:lvl1pPr marL="0" indent="0" algn="ctr">
              <a:lnSpc>
                <a:spcPct val="100000"/>
              </a:lnSpc>
              <a:spcBef>
                <a:spcPts val="0"/>
              </a:spcBef>
              <a:buNone/>
              <a:defRPr lang="fr-FR" sz="1800" cap="all" baseline="0">
                <a:latin typeface="Gill Sans Nova" panose="020B0602020104020203" pitchFamily="34" charset="0"/>
              </a:defRPr>
            </a:lvl1pPr>
          </a:lstStyle>
          <a:p>
            <a:pPr lvl="0" rtl="0"/>
            <a:r>
              <a:rPr lang="fr-FR"/>
              <a:t>Cliquez pour modifier les styles du texte du masque</a:t>
            </a:r>
          </a:p>
        </p:txBody>
      </p:sp>
      <p:sp>
        <p:nvSpPr>
          <p:cNvPr id="52" name="Espace réservé du texte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rtlCol="0" anchor="t">
            <a:noAutofit/>
          </a:bodyPr>
          <a:lstStyle>
            <a:lvl1pPr marL="0" indent="0" algn="ctr">
              <a:lnSpc>
                <a:spcPct val="100000"/>
              </a:lnSpc>
              <a:spcBef>
                <a:spcPts val="0"/>
              </a:spcBef>
              <a:buNone/>
              <a:defRPr lang="fr-FR" sz="1800" cap="none" baseline="0"/>
            </a:lvl1pPr>
          </a:lstStyle>
          <a:p>
            <a:pPr lvl="0" rtl="0"/>
            <a:r>
              <a:rPr lang="fr-FR" dirty="0"/>
              <a:t>Modifiez les styles du texte</a:t>
            </a:r>
          </a:p>
        </p:txBody>
      </p:sp>
      <p:sp>
        <p:nvSpPr>
          <p:cNvPr id="53" name="Espace réservé du texte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rtlCol="0" anchor="t">
            <a:noAutofit/>
          </a:bodyPr>
          <a:lstStyle>
            <a:lvl1pPr marL="0" indent="0" algn="ctr">
              <a:lnSpc>
                <a:spcPct val="100000"/>
              </a:lnSpc>
              <a:spcBef>
                <a:spcPts val="0"/>
              </a:spcBef>
              <a:buNone/>
              <a:defRPr lang="fr-FR" sz="1800" cap="none" baseline="0"/>
            </a:lvl1pPr>
          </a:lstStyle>
          <a:p>
            <a:pPr lvl="0" rtl="0"/>
            <a:r>
              <a:rPr lang="fr-FR" dirty="0"/>
              <a:t>Modifiez les styles du texte</a:t>
            </a:r>
          </a:p>
        </p:txBody>
      </p:sp>
      <p:sp>
        <p:nvSpPr>
          <p:cNvPr id="54" name="Espace réservé du texte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rtlCol="0" anchor="t">
            <a:noAutofit/>
          </a:bodyPr>
          <a:lstStyle>
            <a:lvl1pPr marL="0" indent="0" algn="ctr">
              <a:lnSpc>
                <a:spcPct val="100000"/>
              </a:lnSpc>
              <a:spcBef>
                <a:spcPts val="0"/>
              </a:spcBef>
              <a:buNone/>
              <a:defRPr lang="fr-FR" sz="1800" cap="none" baseline="0"/>
            </a:lvl1pPr>
          </a:lstStyle>
          <a:p>
            <a:pPr lvl="0" rtl="0"/>
            <a:r>
              <a:rPr lang="fr-FR" dirty="0"/>
              <a:t>Modifiez les styles du texte</a:t>
            </a:r>
          </a:p>
        </p:txBody>
      </p:sp>
      <p:sp>
        <p:nvSpPr>
          <p:cNvPr id="55" name="Espace réservé du texte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rtlCol="0" anchor="t">
            <a:noAutofit/>
          </a:bodyPr>
          <a:lstStyle>
            <a:lvl1pPr marL="0" indent="0" algn="ctr">
              <a:lnSpc>
                <a:spcPct val="100000"/>
              </a:lnSpc>
              <a:spcBef>
                <a:spcPts val="0"/>
              </a:spcBef>
              <a:buNone/>
              <a:defRPr lang="fr-FR" sz="1800" cap="none" baseline="0"/>
            </a:lvl1pPr>
          </a:lstStyle>
          <a:p>
            <a:pPr lvl="0" rtl="0"/>
            <a:r>
              <a:rPr lang="fr-FR" dirty="0"/>
              <a:t>Modifiez les styles du texte</a:t>
            </a:r>
          </a:p>
        </p:txBody>
      </p:sp>
      <p:sp>
        <p:nvSpPr>
          <p:cNvPr id="4" name="Espace réservé de la date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fr-FR"/>
            </a:defPPr>
          </a:lstStyle>
          <a:p>
            <a:pPr rtl="0"/>
            <a:fld id="{58FB4751-880F-D840-AAA9-3A15815CC996}" type="slidenum">
              <a:rPr lang="fr-FR" smtClean="0"/>
              <a:t>‹N°›</a:t>
            </a:fld>
            <a:endParaRPr lang="fr-FR" dirty="0"/>
          </a:p>
        </p:txBody>
      </p:sp>
      <p:sp>
        <p:nvSpPr>
          <p:cNvPr id="18" name="Forme libre : Form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Tree>
    <p:extLst>
      <p:ext uri="{BB962C8B-B14F-4D97-AF65-F5344CB8AC3E}">
        <p14:creationId xmlns:p14="http://schemas.microsoft.com/office/powerpoint/2010/main" val="28803594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Équipe x8">
    <p:spTree>
      <p:nvGrpSpPr>
        <p:cNvPr id="1" name=""/>
        <p:cNvGrpSpPr/>
        <p:nvPr/>
      </p:nvGrpSpPr>
      <p:grpSpPr>
        <a:xfrm>
          <a:off x="0" y="0"/>
          <a:ext cx="0" cy="0"/>
          <a:chOff x="0" y="0"/>
          <a:chExt cx="0" cy="0"/>
        </a:xfrm>
      </p:grpSpPr>
      <p:sp>
        <p:nvSpPr>
          <p:cNvPr id="24" name="Forme libre : Form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45" name="Titr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rtlCol="0"/>
          <a:lstStyle>
            <a:lvl1pPr>
              <a:defRPr lang="fr-FR" sz="4800"/>
            </a:lvl1pPr>
          </a:lstStyle>
          <a:p>
            <a:pPr rtl="0"/>
            <a:r>
              <a:rPr lang="fr-FR"/>
              <a:t>cliquez pour modifier le style du titre principal	</a:t>
            </a:r>
          </a:p>
        </p:txBody>
      </p:sp>
      <p:sp>
        <p:nvSpPr>
          <p:cNvPr id="39" name="Espace réservé d’image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40" name="Espace réservé d’image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41" name="Espace réservé d’image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42" name="Espace réservé d’image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47" name="Espace réservé du texte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rtlCol="0" anchor="b">
            <a:noAutofit/>
          </a:bodyPr>
          <a:lstStyle>
            <a:lvl1pPr marL="0" indent="0" algn="ctr">
              <a:lnSpc>
                <a:spcPct val="100000"/>
              </a:lnSpc>
              <a:spcBef>
                <a:spcPts val="0"/>
              </a:spcBef>
              <a:buNone/>
              <a:defRPr lang="fr-FR" sz="1400" cap="all" baseline="0">
                <a:latin typeface="Gill Sans Nova" panose="020B0602020104020203" pitchFamily="34" charset="0"/>
              </a:defRPr>
            </a:lvl1pPr>
          </a:lstStyle>
          <a:p>
            <a:pPr lvl="0" rtl="0"/>
            <a:r>
              <a:rPr lang="fr-FR"/>
              <a:t>Cliquez pour modifier les styles du texte du masque</a:t>
            </a:r>
          </a:p>
        </p:txBody>
      </p:sp>
      <p:sp>
        <p:nvSpPr>
          <p:cNvPr id="48" name="Espace réservé du texte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rtlCol="0" anchor="b">
            <a:noAutofit/>
          </a:bodyPr>
          <a:lstStyle>
            <a:lvl1pPr marL="0" indent="0" algn="ctr">
              <a:lnSpc>
                <a:spcPct val="100000"/>
              </a:lnSpc>
              <a:spcBef>
                <a:spcPts val="0"/>
              </a:spcBef>
              <a:buNone/>
              <a:defRPr lang="fr-FR" sz="1400" cap="all" baseline="0">
                <a:latin typeface="Gill Sans Nova" panose="020B0602020104020203" pitchFamily="34" charset="0"/>
              </a:defRPr>
            </a:lvl1pPr>
          </a:lstStyle>
          <a:p>
            <a:pPr lvl="0" rtl="0"/>
            <a:r>
              <a:rPr lang="fr-FR"/>
              <a:t>Cliquez pour modifier les styles du texte du masque</a:t>
            </a:r>
          </a:p>
        </p:txBody>
      </p:sp>
      <p:sp>
        <p:nvSpPr>
          <p:cNvPr id="49" name="Espace réservé du texte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rtlCol="0" anchor="b">
            <a:noAutofit/>
          </a:bodyPr>
          <a:lstStyle>
            <a:lvl1pPr marL="0" indent="0" algn="ctr">
              <a:lnSpc>
                <a:spcPct val="100000"/>
              </a:lnSpc>
              <a:spcBef>
                <a:spcPts val="0"/>
              </a:spcBef>
              <a:buNone/>
              <a:defRPr lang="fr-FR" sz="1400" cap="all" baseline="0">
                <a:latin typeface="Gill Sans Nova" panose="020B0602020104020203" pitchFamily="34" charset="0"/>
              </a:defRPr>
            </a:lvl1pPr>
          </a:lstStyle>
          <a:p>
            <a:pPr lvl="0" rtl="0"/>
            <a:r>
              <a:rPr lang="fr-FR"/>
              <a:t>Cliquez pour modifier les styles du texte du masque</a:t>
            </a:r>
          </a:p>
        </p:txBody>
      </p:sp>
      <p:sp>
        <p:nvSpPr>
          <p:cNvPr id="50" name="Espace réservé du texte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rtlCol="0" anchor="b">
            <a:noAutofit/>
          </a:bodyPr>
          <a:lstStyle>
            <a:lvl1pPr marL="0" indent="0" algn="ctr">
              <a:lnSpc>
                <a:spcPct val="100000"/>
              </a:lnSpc>
              <a:spcBef>
                <a:spcPts val="0"/>
              </a:spcBef>
              <a:buNone/>
              <a:defRPr lang="fr-FR" sz="1400" cap="all" baseline="0">
                <a:latin typeface="Gill Sans Nova" panose="020B0602020104020203" pitchFamily="34" charset="0"/>
              </a:defRPr>
            </a:lvl1pPr>
          </a:lstStyle>
          <a:p>
            <a:pPr lvl="0" rtl="0"/>
            <a:r>
              <a:rPr lang="fr-FR"/>
              <a:t>Cliquez pour modifier les styles du texte du masque</a:t>
            </a:r>
          </a:p>
        </p:txBody>
      </p:sp>
      <p:sp>
        <p:nvSpPr>
          <p:cNvPr id="52" name="Espace réservé du texte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rtlCol="0" anchor="t">
            <a:noAutofit/>
          </a:bodyPr>
          <a:lstStyle>
            <a:lvl1pPr marL="0" indent="0" algn="ctr">
              <a:lnSpc>
                <a:spcPct val="100000"/>
              </a:lnSpc>
              <a:spcBef>
                <a:spcPts val="0"/>
              </a:spcBef>
              <a:buNone/>
              <a:defRPr lang="fr-FR" sz="1400" cap="none" baseline="0"/>
            </a:lvl1pPr>
          </a:lstStyle>
          <a:p>
            <a:pPr lvl="0" rtl="0"/>
            <a:r>
              <a:rPr lang="fr-FR" dirty="0"/>
              <a:t>Modifiez les styles du texte</a:t>
            </a:r>
          </a:p>
        </p:txBody>
      </p:sp>
      <p:sp>
        <p:nvSpPr>
          <p:cNvPr id="53" name="Espace réservé du texte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rtlCol="0" anchor="t">
            <a:noAutofit/>
          </a:bodyPr>
          <a:lstStyle>
            <a:lvl1pPr marL="0" indent="0" algn="ctr">
              <a:lnSpc>
                <a:spcPct val="100000"/>
              </a:lnSpc>
              <a:spcBef>
                <a:spcPts val="0"/>
              </a:spcBef>
              <a:buNone/>
              <a:defRPr lang="fr-FR" sz="1400" cap="none" baseline="0"/>
            </a:lvl1pPr>
          </a:lstStyle>
          <a:p>
            <a:pPr lvl="0" rtl="0"/>
            <a:r>
              <a:rPr lang="fr-FR" dirty="0"/>
              <a:t>Modifiez les styles du texte</a:t>
            </a:r>
          </a:p>
        </p:txBody>
      </p:sp>
      <p:sp>
        <p:nvSpPr>
          <p:cNvPr id="54" name="Espace réservé du texte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rtlCol="0" anchor="t">
            <a:noAutofit/>
          </a:bodyPr>
          <a:lstStyle>
            <a:lvl1pPr marL="0" indent="0" algn="ctr">
              <a:lnSpc>
                <a:spcPct val="100000"/>
              </a:lnSpc>
              <a:spcBef>
                <a:spcPts val="0"/>
              </a:spcBef>
              <a:buNone/>
              <a:defRPr lang="fr-FR" sz="1400" cap="none" baseline="0"/>
            </a:lvl1pPr>
          </a:lstStyle>
          <a:p>
            <a:pPr lvl="0" rtl="0"/>
            <a:r>
              <a:rPr lang="fr-FR" dirty="0"/>
              <a:t>Modifiez les styles du texte</a:t>
            </a:r>
          </a:p>
        </p:txBody>
      </p:sp>
      <p:sp>
        <p:nvSpPr>
          <p:cNvPr id="55" name="Espace réservé du texte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rtlCol="0" anchor="t">
            <a:noAutofit/>
          </a:bodyPr>
          <a:lstStyle>
            <a:lvl1pPr marL="0" indent="0" algn="ctr">
              <a:lnSpc>
                <a:spcPct val="100000"/>
              </a:lnSpc>
              <a:spcBef>
                <a:spcPts val="0"/>
              </a:spcBef>
              <a:buNone/>
              <a:defRPr lang="fr-FR" sz="1400" cap="none" baseline="0"/>
            </a:lvl1pPr>
          </a:lstStyle>
          <a:p>
            <a:pPr lvl="0" rtl="0"/>
            <a:r>
              <a:rPr lang="fr-FR" dirty="0"/>
              <a:t>Modifiez les styles du texte</a:t>
            </a:r>
          </a:p>
        </p:txBody>
      </p:sp>
      <p:sp>
        <p:nvSpPr>
          <p:cNvPr id="2" name="Espace réservé d’image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3" name="Espace réservé d’image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7" name="Espace réservé d’image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8" name="Espace réservé d’image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fr-FR" sz="1800">
                <a:solidFill>
                  <a:schemeClr val="accent1"/>
                </a:solidFill>
              </a:defRPr>
            </a:lvl1pPr>
          </a:lstStyle>
          <a:p>
            <a:pPr rtl="0"/>
            <a:r>
              <a:rPr lang="fr-FR"/>
              <a:t>Cliquez sur l'icône pour ajouter une image</a:t>
            </a:r>
            <a:endParaRPr lang="fr-FR" dirty="0"/>
          </a:p>
        </p:txBody>
      </p:sp>
      <p:sp>
        <p:nvSpPr>
          <p:cNvPr id="9" name="Espace réservé du texte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rtlCol="0" anchor="b">
            <a:noAutofit/>
          </a:bodyPr>
          <a:lstStyle>
            <a:lvl1pPr marL="0" indent="0" algn="ctr">
              <a:lnSpc>
                <a:spcPct val="100000"/>
              </a:lnSpc>
              <a:spcBef>
                <a:spcPts val="0"/>
              </a:spcBef>
              <a:buNone/>
              <a:defRPr lang="fr-FR" sz="1400" cap="all" baseline="0">
                <a:latin typeface="Gill Sans Nova" panose="020B0602020104020203" pitchFamily="34" charset="0"/>
              </a:defRPr>
            </a:lvl1pPr>
          </a:lstStyle>
          <a:p>
            <a:pPr lvl="0" rtl="0"/>
            <a:r>
              <a:rPr lang="fr-FR"/>
              <a:t>Cliquez pour modifier les styles du texte du masque</a:t>
            </a:r>
          </a:p>
        </p:txBody>
      </p:sp>
      <p:sp>
        <p:nvSpPr>
          <p:cNvPr id="10" name="Espace réservé du texte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rtlCol="0" anchor="b">
            <a:noAutofit/>
          </a:bodyPr>
          <a:lstStyle>
            <a:lvl1pPr marL="0" indent="0" algn="ctr">
              <a:lnSpc>
                <a:spcPct val="100000"/>
              </a:lnSpc>
              <a:spcBef>
                <a:spcPts val="0"/>
              </a:spcBef>
              <a:buNone/>
              <a:defRPr lang="fr-FR" sz="1400" cap="all" baseline="0">
                <a:latin typeface="Gill Sans Nova" panose="020B0602020104020203" pitchFamily="34" charset="0"/>
              </a:defRPr>
            </a:lvl1pPr>
          </a:lstStyle>
          <a:p>
            <a:pPr lvl="0" rtl="0"/>
            <a:r>
              <a:rPr lang="fr-FR"/>
              <a:t>Cliquez pour modifier les styles du texte du masque</a:t>
            </a:r>
          </a:p>
        </p:txBody>
      </p:sp>
      <p:sp>
        <p:nvSpPr>
          <p:cNvPr id="11" name="Espace réservé du texte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rtlCol="0" anchor="b">
            <a:noAutofit/>
          </a:bodyPr>
          <a:lstStyle>
            <a:lvl1pPr marL="0" indent="0" algn="ctr">
              <a:lnSpc>
                <a:spcPct val="100000"/>
              </a:lnSpc>
              <a:spcBef>
                <a:spcPts val="0"/>
              </a:spcBef>
              <a:buNone/>
              <a:defRPr lang="fr-FR" sz="1400" cap="all" baseline="0">
                <a:latin typeface="Gill Sans Nova" panose="020B0602020104020203" pitchFamily="34" charset="0"/>
              </a:defRPr>
            </a:lvl1pPr>
          </a:lstStyle>
          <a:p>
            <a:pPr lvl="0" rtl="0"/>
            <a:r>
              <a:rPr lang="fr-FR"/>
              <a:t>Cliquez pour modifier les styles du texte du masque</a:t>
            </a:r>
          </a:p>
        </p:txBody>
      </p:sp>
      <p:sp>
        <p:nvSpPr>
          <p:cNvPr id="12" name="Espace réservé du texte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rtlCol="0" anchor="b">
            <a:noAutofit/>
          </a:bodyPr>
          <a:lstStyle>
            <a:lvl1pPr marL="0" indent="0" algn="ctr">
              <a:lnSpc>
                <a:spcPct val="100000"/>
              </a:lnSpc>
              <a:spcBef>
                <a:spcPts val="0"/>
              </a:spcBef>
              <a:buNone/>
              <a:defRPr lang="fr-FR" sz="1400" cap="all" baseline="0">
                <a:latin typeface="Gill Sans Nova" panose="020B0602020104020203" pitchFamily="34" charset="0"/>
              </a:defRPr>
            </a:lvl1pPr>
          </a:lstStyle>
          <a:p>
            <a:pPr lvl="0" rtl="0"/>
            <a:r>
              <a:rPr lang="fr-FR"/>
              <a:t>Cliquez pour modifier les styles du texte du masque</a:t>
            </a:r>
          </a:p>
        </p:txBody>
      </p:sp>
      <p:sp>
        <p:nvSpPr>
          <p:cNvPr id="13" name="Espace réservé du texte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rtlCol="0" anchor="t">
            <a:noAutofit/>
          </a:bodyPr>
          <a:lstStyle>
            <a:lvl1pPr marL="0" indent="0" algn="ctr">
              <a:lnSpc>
                <a:spcPct val="100000"/>
              </a:lnSpc>
              <a:spcBef>
                <a:spcPts val="0"/>
              </a:spcBef>
              <a:buNone/>
              <a:defRPr lang="fr-FR" sz="1400" cap="none" baseline="0"/>
            </a:lvl1pPr>
          </a:lstStyle>
          <a:p>
            <a:pPr lvl="0" rtl="0"/>
            <a:r>
              <a:rPr lang="fr-FR" dirty="0"/>
              <a:t>Modifiez les styles du texte</a:t>
            </a:r>
          </a:p>
        </p:txBody>
      </p:sp>
      <p:sp>
        <p:nvSpPr>
          <p:cNvPr id="14" name="Espace réservé du texte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rtlCol="0" anchor="t">
            <a:noAutofit/>
          </a:bodyPr>
          <a:lstStyle>
            <a:lvl1pPr marL="0" indent="0" algn="ctr">
              <a:lnSpc>
                <a:spcPct val="100000"/>
              </a:lnSpc>
              <a:spcBef>
                <a:spcPts val="0"/>
              </a:spcBef>
              <a:buNone/>
              <a:defRPr lang="fr-FR" sz="1400" cap="none" baseline="0"/>
            </a:lvl1pPr>
          </a:lstStyle>
          <a:p>
            <a:pPr lvl="0" rtl="0"/>
            <a:r>
              <a:rPr lang="fr-FR" dirty="0"/>
              <a:t>Modifiez les styles du texte</a:t>
            </a:r>
          </a:p>
        </p:txBody>
      </p:sp>
      <p:sp>
        <p:nvSpPr>
          <p:cNvPr id="15" name="Espace réservé du texte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rtlCol="0" anchor="t">
            <a:noAutofit/>
          </a:bodyPr>
          <a:lstStyle>
            <a:lvl1pPr marL="0" indent="0" algn="ctr">
              <a:lnSpc>
                <a:spcPct val="100000"/>
              </a:lnSpc>
              <a:spcBef>
                <a:spcPts val="0"/>
              </a:spcBef>
              <a:buNone/>
              <a:defRPr lang="fr-FR" sz="1400" cap="none" baseline="0"/>
            </a:lvl1pPr>
          </a:lstStyle>
          <a:p>
            <a:pPr lvl="0" rtl="0"/>
            <a:r>
              <a:rPr lang="fr-FR" dirty="0"/>
              <a:t>Modifiez les styles du texte</a:t>
            </a:r>
          </a:p>
        </p:txBody>
      </p:sp>
      <p:sp>
        <p:nvSpPr>
          <p:cNvPr id="16" name="Espace réservé du texte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rtlCol="0" anchor="t">
            <a:noAutofit/>
          </a:bodyPr>
          <a:lstStyle>
            <a:lvl1pPr marL="0" indent="0" algn="ctr">
              <a:lnSpc>
                <a:spcPct val="100000"/>
              </a:lnSpc>
              <a:spcBef>
                <a:spcPts val="0"/>
              </a:spcBef>
              <a:buNone/>
              <a:defRPr lang="fr-FR" sz="1400" cap="none" baseline="0"/>
            </a:lvl1pPr>
          </a:lstStyle>
          <a:p>
            <a:pPr lvl="0" rtl="0"/>
            <a:r>
              <a:rPr lang="fr-FR" dirty="0"/>
              <a:t>Modifiez les styles du texte</a:t>
            </a:r>
          </a:p>
        </p:txBody>
      </p:sp>
    </p:spTree>
    <p:extLst>
      <p:ext uri="{BB962C8B-B14F-4D97-AF65-F5344CB8AC3E}">
        <p14:creationId xmlns:p14="http://schemas.microsoft.com/office/powerpoint/2010/main" val="1341827319"/>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ronologie">
    <p:spTree>
      <p:nvGrpSpPr>
        <p:cNvPr id="1" name=""/>
        <p:cNvGrpSpPr/>
        <p:nvPr/>
      </p:nvGrpSpPr>
      <p:grpSpPr>
        <a:xfrm>
          <a:off x="0" y="0"/>
          <a:ext cx="0" cy="0"/>
          <a:chOff x="0" y="0"/>
          <a:chExt cx="0" cy="0"/>
        </a:xfrm>
      </p:grpSpPr>
      <p:sp>
        <p:nvSpPr>
          <p:cNvPr id="49" name="Forme libre : Form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45" name="Forme libre : Form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35" name="Forme libre : Form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41" name="Forme libre : Form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31" name="Espace réservé du texte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fr-FR" sz="2000" cap="all" baseline="0">
                <a:latin typeface="Gill Sans Nova" panose="020B0602020104020203" pitchFamily="34" charset="0"/>
              </a:defRPr>
            </a:lvl1pPr>
            <a:lvl2pPr marL="0" indent="0" algn="ctr">
              <a:lnSpc>
                <a:spcPct val="100000"/>
              </a:lnSpc>
              <a:spcBef>
                <a:spcPts val="0"/>
              </a:spcBef>
              <a:buNone/>
              <a:defRPr lang="fr-FR" sz="1800"/>
            </a:lvl2pPr>
          </a:lstStyle>
          <a:p>
            <a:pPr lvl="0" rtl="0"/>
            <a:r>
              <a:rPr lang="fr-FR"/>
              <a:t>Cliquez pour modifier les styles du texte du masque</a:t>
            </a:r>
          </a:p>
          <a:p>
            <a:pPr lvl="1" rtl="0"/>
            <a:r>
              <a:rPr lang="fr-FR"/>
              <a:t>Deuxième niveau</a:t>
            </a:r>
          </a:p>
        </p:txBody>
      </p:sp>
      <p:sp>
        <p:nvSpPr>
          <p:cNvPr id="29" name="Espace réservé du texte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fr-FR" sz="2000" cap="all" baseline="0">
                <a:latin typeface="Gill Sans Nova" panose="020B0602020104020203" pitchFamily="34" charset="0"/>
              </a:defRPr>
            </a:lvl1pPr>
            <a:lvl2pPr marL="0" indent="0" algn="ctr">
              <a:lnSpc>
                <a:spcPct val="100000"/>
              </a:lnSpc>
              <a:spcBef>
                <a:spcPts val="0"/>
              </a:spcBef>
              <a:buNone/>
              <a:defRPr lang="fr-FR" sz="1800"/>
            </a:lvl2pPr>
          </a:lstStyle>
          <a:p>
            <a:pPr lvl="0" rtl="0"/>
            <a:r>
              <a:rPr lang="fr-FR"/>
              <a:t>Cliquez pour modifier les styles du texte du masque</a:t>
            </a:r>
          </a:p>
          <a:p>
            <a:pPr lvl="1" rtl="0"/>
            <a:r>
              <a:rPr lang="fr-FR"/>
              <a:t>Deuxième niveau</a:t>
            </a:r>
          </a:p>
        </p:txBody>
      </p:sp>
      <p:sp>
        <p:nvSpPr>
          <p:cNvPr id="30" name="Espace réservé du texte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fr-FR" sz="2000" cap="all" baseline="0">
                <a:latin typeface="Gill Sans Nova" panose="020B0602020104020203" pitchFamily="34" charset="0"/>
              </a:defRPr>
            </a:lvl1pPr>
            <a:lvl2pPr marL="0" indent="0" algn="ctr">
              <a:lnSpc>
                <a:spcPct val="100000"/>
              </a:lnSpc>
              <a:spcBef>
                <a:spcPts val="0"/>
              </a:spcBef>
              <a:buNone/>
              <a:defRPr lang="fr-FR" sz="1800"/>
            </a:lvl2pPr>
          </a:lstStyle>
          <a:p>
            <a:pPr lvl="0" rtl="0"/>
            <a:r>
              <a:rPr lang="fr-FR"/>
              <a:t>Cliquez pour modifier les styles du texte du masque</a:t>
            </a:r>
          </a:p>
          <a:p>
            <a:pPr lvl="1" rtl="0"/>
            <a:r>
              <a:rPr lang="fr-FR"/>
              <a:t>Deuxième niveau</a:t>
            </a:r>
          </a:p>
        </p:txBody>
      </p:sp>
      <p:sp>
        <p:nvSpPr>
          <p:cNvPr id="32" name="Espace réservé du texte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fr-FR" sz="2000" cap="all" baseline="0">
                <a:latin typeface="Gill Sans Nova" panose="020B0602020104020203" pitchFamily="34" charset="0"/>
              </a:defRPr>
            </a:lvl1pPr>
            <a:lvl2pPr marL="0" indent="0" algn="ctr">
              <a:lnSpc>
                <a:spcPct val="100000"/>
              </a:lnSpc>
              <a:spcBef>
                <a:spcPts val="0"/>
              </a:spcBef>
              <a:buNone/>
              <a:defRPr lang="fr-FR" sz="1800"/>
            </a:lvl2pPr>
          </a:lstStyle>
          <a:p>
            <a:pPr lvl="0" rtl="0"/>
            <a:r>
              <a:rPr lang="fr-FR"/>
              <a:t>Cliquez pour modifier les styles du texte du masque</a:t>
            </a:r>
          </a:p>
          <a:p>
            <a:pPr lvl="1" rtl="0"/>
            <a:r>
              <a:rPr lang="fr-FR"/>
              <a:t>Deuxième niveau</a:t>
            </a:r>
          </a:p>
        </p:txBody>
      </p:sp>
      <p:sp>
        <p:nvSpPr>
          <p:cNvPr id="33" name="Espace réservé du texte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fr-FR" sz="2000" cap="all" baseline="0">
                <a:latin typeface="Gill Sans Nova" panose="020B0602020104020203" pitchFamily="34" charset="0"/>
              </a:defRPr>
            </a:lvl1pPr>
            <a:lvl2pPr marL="0" indent="0" algn="ctr">
              <a:lnSpc>
                <a:spcPct val="100000"/>
              </a:lnSpc>
              <a:spcBef>
                <a:spcPts val="0"/>
              </a:spcBef>
              <a:buNone/>
              <a:defRPr lang="fr-FR" sz="1800"/>
            </a:lvl2pPr>
          </a:lstStyle>
          <a:p>
            <a:pPr lvl="0" rtl="0"/>
            <a:r>
              <a:rPr lang="fr-FR"/>
              <a:t>Cliquez pour modifier les styles du texte du masque</a:t>
            </a:r>
          </a:p>
          <a:p>
            <a:pPr lvl="1" rtl="0"/>
            <a:r>
              <a:rPr lang="fr-FR"/>
              <a:t>Deuxième niveau</a:t>
            </a:r>
          </a:p>
        </p:txBody>
      </p:sp>
      <p:sp>
        <p:nvSpPr>
          <p:cNvPr id="52" name="Titr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rtlCol="0"/>
          <a:lstStyle>
            <a:lvl1pPr>
              <a:defRPr lang="fr-FR" sz="4800"/>
            </a:lvl1pPr>
          </a:lstStyle>
          <a:p>
            <a:pPr rtl="0"/>
            <a:r>
              <a:rPr lang="fr-FR"/>
              <a:t>cliquez pour modifier le style du titre principal	</a:t>
            </a:r>
          </a:p>
        </p:txBody>
      </p:sp>
    </p:spTree>
    <p:extLst>
      <p:ext uri="{BB962C8B-B14F-4D97-AF65-F5344CB8AC3E}">
        <p14:creationId xmlns:p14="http://schemas.microsoft.com/office/powerpoint/2010/main" val="1434381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aison">
    <p:bg>
      <p:bgPr>
        <a:solidFill>
          <a:schemeClr val="accent6"/>
        </a:solidFill>
        <a:effectLst/>
      </p:bgPr>
    </p:bg>
    <p:spTree>
      <p:nvGrpSpPr>
        <p:cNvPr id="1" name=""/>
        <p:cNvGrpSpPr/>
        <p:nvPr/>
      </p:nvGrpSpPr>
      <p:grpSpPr>
        <a:xfrm>
          <a:off x="0" y="0"/>
          <a:ext cx="0" cy="0"/>
          <a:chOff x="0" y="0"/>
          <a:chExt cx="0" cy="0"/>
        </a:xfrm>
      </p:grpSpPr>
      <p:sp>
        <p:nvSpPr>
          <p:cNvPr id="23" name="Forme libre : Form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16" name="Forme libre : Form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4" name="Espace réservé du contenu 3">
            <a:extLst>
              <a:ext uri="{FF2B5EF4-FFF2-40B4-BE49-F238E27FC236}">
                <a16:creationId xmlns:a16="http://schemas.microsoft.com/office/drawing/2014/main" id="{0C4A600E-CA37-9E8F-9DD7-1AAEB3F2E208}"/>
              </a:ext>
            </a:extLst>
          </p:cNvPr>
          <p:cNvSpPr>
            <a:spLocks noGrp="1"/>
          </p:cNvSpPr>
          <p:nvPr>
            <p:ph sz="half" idx="2" hasCustomPrompt="1"/>
          </p:nvPr>
        </p:nvSpPr>
        <p:spPr>
          <a:xfrm>
            <a:off x="576072" y="2350008"/>
            <a:ext cx="6464808" cy="1097280"/>
          </a:xfrm>
        </p:spPr>
        <p:txBody>
          <a:bodyPr rtlCol="0">
            <a:normAutofit/>
          </a:bodyPr>
          <a:lstStyle>
            <a:lvl1pPr marL="283464" indent="-283464">
              <a:lnSpc>
                <a:spcPct val="100000"/>
              </a:lnSpc>
              <a:spcBef>
                <a:spcPts val="0"/>
              </a:spcBef>
              <a:buFont typeface="Courier New" panose="02070309020205020404" pitchFamily="49" charset="0"/>
              <a:buChar char="o"/>
              <a:defRPr lang="fr-FR" sz="1800">
                <a:solidFill>
                  <a:schemeClr val="accent1"/>
                </a:solidFill>
              </a:defRPr>
            </a:lvl1pPr>
            <a:lvl2pPr>
              <a:lnSpc>
                <a:spcPct val="100000"/>
              </a:lnSpc>
              <a:spcBef>
                <a:spcPts val="0"/>
              </a:spcBef>
              <a:defRPr lang="fr-FR" sz="1600">
                <a:solidFill>
                  <a:schemeClr val="accent1"/>
                </a:solidFill>
              </a:defRPr>
            </a:lvl2pPr>
            <a:lvl3pPr>
              <a:lnSpc>
                <a:spcPct val="100000"/>
              </a:lnSpc>
              <a:spcBef>
                <a:spcPts val="0"/>
              </a:spcBef>
              <a:defRPr lang="fr-FR" sz="1400">
                <a:solidFill>
                  <a:schemeClr val="accent1"/>
                </a:solidFill>
              </a:defRPr>
            </a:lvl3pPr>
            <a:lvl4pPr>
              <a:lnSpc>
                <a:spcPct val="100000"/>
              </a:lnSpc>
              <a:spcBef>
                <a:spcPts val="0"/>
              </a:spcBef>
              <a:defRPr lang="fr-FR" sz="1200">
                <a:solidFill>
                  <a:schemeClr val="accent1"/>
                </a:solidFill>
              </a:defRPr>
            </a:lvl4pPr>
            <a:lvl5pPr>
              <a:lnSpc>
                <a:spcPct val="100000"/>
              </a:lnSpc>
              <a:spcBef>
                <a:spcPts val="0"/>
              </a:spcBef>
              <a:defRPr lang="fr-FR" sz="1200">
                <a:solidFill>
                  <a:schemeClr val="accent1"/>
                </a:solidFill>
              </a:defRPr>
            </a:lvl5pPr>
          </a:lstStyle>
          <a:p>
            <a:pPr lvl="0" rtl="0"/>
            <a:r>
              <a:rPr lang="fr-FR" dirty="0"/>
              <a:t>Modifiez les styles du texte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7" name="Espace réservé de la date 6">
            <a:extLst>
              <a:ext uri="{FF2B5EF4-FFF2-40B4-BE49-F238E27FC236}">
                <a16:creationId xmlns:a16="http://schemas.microsoft.com/office/drawing/2014/main" id="{4DA73A1B-9BE9-D734-5640-B2B3206DACF4}"/>
              </a:ext>
            </a:extLst>
          </p:cNvPr>
          <p:cNvSpPr>
            <a:spLocks noGrp="1"/>
          </p:cNvSpPr>
          <p:nvPr>
            <p:ph type="dt" sz="half" idx="10"/>
          </p:nvPr>
        </p:nvSpPr>
        <p:spPr/>
        <p:txBody>
          <a:bodyPr rtlCol="0"/>
          <a:lstStyle>
            <a:lvl1pPr>
              <a:defRPr lang="fr-FR">
                <a:solidFill>
                  <a:schemeClr val="accent1"/>
                </a:solidFill>
              </a:defRPr>
            </a:lvl1pPr>
          </a:lstStyle>
          <a:p>
            <a:pPr rtl="0"/>
            <a:r>
              <a:rPr lang="fr-FR"/>
              <a:t>20XX</a:t>
            </a:r>
          </a:p>
        </p:txBody>
      </p:sp>
      <p:sp>
        <p:nvSpPr>
          <p:cNvPr id="8" name="Espace réservé du pied de page 7">
            <a:extLst>
              <a:ext uri="{FF2B5EF4-FFF2-40B4-BE49-F238E27FC236}">
                <a16:creationId xmlns:a16="http://schemas.microsoft.com/office/drawing/2014/main" id="{4E605360-0D0D-0515-AF1D-715236942234}"/>
              </a:ext>
            </a:extLst>
          </p:cNvPr>
          <p:cNvSpPr>
            <a:spLocks noGrp="1"/>
          </p:cNvSpPr>
          <p:nvPr>
            <p:ph type="ftr" sz="quarter" idx="11"/>
          </p:nvPr>
        </p:nvSpPr>
        <p:spPr/>
        <p:txBody>
          <a:bodyPr rtlCol="0"/>
          <a:lstStyle>
            <a:lvl1pPr>
              <a:defRPr lang="fr-FR">
                <a:solidFill>
                  <a:schemeClr val="accent1"/>
                </a:solidFill>
              </a:defRPr>
            </a:lvl1pPr>
          </a:lstStyle>
          <a:p>
            <a:pPr rtl="0"/>
            <a:r>
              <a:rPr lang="fr-FR"/>
              <a:t>titre de la présentation</a:t>
            </a:r>
          </a:p>
        </p:txBody>
      </p:sp>
      <p:sp>
        <p:nvSpPr>
          <p:cNvPr id="9" name="Espace réservé du numéro de diapositive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rtlCol="0"/>
          <a:lstStyle>
            <a:lvl1pPr>
              <a:defRPr lang="fr-FR">
                <a:solidFill>
                  <a:schemeClr val="accent1"/>
                </a:solidFill>
              </a:defRPr>
            </a:lvl1pPr>
          </a:lstStyle>
          <a:p>
            <a:pPr rtl="0"/>
            <a:fld id="{58FB4751-880F-D840-AAA9-3A15815CC996}" type="slidenum">
              <a:rPr lang="fr-FR" smtClean="0"/>
              <a:pPr/>
              <a:t>‹N°›</a:t>
            </a:fld>
            <a:endParaRPr lang="fr-FR" dirty="0"/>
          </a:p>
        </p:txBody>
      </p:sp>
      <p:sp>
        <p:nvSpPr>
          <p:cNvPr id="30" name="Forme libre : Form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3" name="Espace réservé du texte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rtlCol="0" anchor="b">
            <a:normAutofit/>
          </a:bodyPr>
          <a:lstStyle>
            <a:lvl1pPr marL="0" indent="0">
              <a:buNone/>
              <a:defRPr lang="fr-FR" sz="2000" b="0" cap="all" baseline="0">
                <a:solidFill>
                  <a:schemeClr val="accent1"/>
                </a:solidFill>
                <a:latin typeface="Gill Sans Nova" panose="020B0602020104020203" pitchFamily="34" charset="0"/>
              </a:defRPr>
            </a:lvl1pPr>
            <a:lvl2pPr marL="457200" indent="0">
              <a:buNone/>
              <a:defRPr lang="fr-FR" sz="2000" b="1"/>
            </a:lvl2pPr>
            <a:lvl3pPr marL="914400" indent="0">
              <a:buNone/>
              <a:defRPr lang="fr-FR" sz="1800" b="1"/>
            </a:lvl3pPr>
            <a:lvl4pPr marL="1371600" indent="0">
              <a:buNone/>
              <a:defRPr lang="fr-FR" sz="1600" b="1"/>
            </a:lvl4pPr>
            <a:lvl5pPr marL="1828800" indent="0">
              <a:buNone/>
              <a:defRPr lang="fr-FR" sz="1600" b="1"/>
            </a:lvl5pPr>
            <a:lvl6pPr marL="2286000" indent="0">
              <a:buNone/>
              <a:defRPr lang="fr-FR" sz="1600" b="1"/>
            </a:lvl6pPr>
            <a:lvl7pPr marL="2743200" indent="0">
              <a:buNone/>
              <a:defRPr lang="fr-FR" sz="1600" b="1"/>
            </a:lvl7pPr>
            <a:lvl8pPr marL="3200400" indent="0">
              <a:buNone/>
              <a:defRPr lang="fr-FR" sz="1600" b="1"/>
            </a:lvl8pPr>
            <a:lvl9pPr marL="3657600" indent="0">
              <a:buNone/>
              <a:defRPr lang="fr-FR" sz="1600" b="1"/>
            </a:lvl9pPr>
          </a:lstStyle>
          <a:p>
            <a:pPr lvl="0" rtl="0"/>
            <a:r>
              <a:rPr lang="fr-FR"/>
              <a:t>Cliquez pour modifier les styles du texte du masque</a:t>
            </a:r>
          </a:p>
        </p:txBody>
      </p:sp>
      <p:sp>
        <p:nvSpPr>
          <p:cNvPr id="5" name="Espace réservé du texte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rtlCol="0" anchor="b">
            <a:normAutofit/>
          </a:bodyPr>
          <a:lstStyle>
            <a:lvl1pPr marL="0" indent="0">
              <a:buNone/>
              <a:defRPr lang="fr-FR" sz="2000" b="0" cap="all" baseline="0">
                <a:solidFill>
                  <a:schemeClr val="accent1"/>
                </a:solidFill>
                <a:latin typeface="Gill Sans Nova" panose="020B0602020104020203" pitchFamily="34" charset="0"/>
              </a:defRPr>
            </a:lvl1pPr>
            <a:lvl2pPr marL="457200" indent="0">
              <a:buNone/>
              <a:defRPr lang="fr-FR" sz="2000" b="1"/>
            </a:lvl2pPr>
            <a:lvl3pPr marL="914400" indent="0">
              <a:buNone/>
              <a:defRPr lang="fr-FR" sz="1800" b="1"/>
            </a:lvl3pPr>
            <a:lvl4pPr marL="1371600" indent="0">
              <a:buNone/>
              <a:defRPr lang="fr-FR" sz="1600" b="1"/>
            </a:lvl4pPr>
            <a:lvl5pPr marL="1828800" indent="0">
              <a:buNone/>
              <a:defRPr lang="fr-FR" sz="1600" b="1"/>
            </a:lvl5pPr>
            <a:lvl6pPr marL="2286000" indent="0">
              <a:buNone/>
              <a:defRPr lang="fr-FR" sz="1600" b="1"/>
            </a:lvl6pPr>
            <a:lvl7pPr marL="2743200" indent="0">
              <a:buNone/>
              <a:defRPr lang="fr-FR" sz="1600" b="1"/>
            </a:lvl7pPr>
            <a:lvl8pPr marL="3200400" indent="0">
              <a:buNone/>
              <a:defRPr lang="fr-FR" sz="1600" b="1"/>
            </a:lvl8pPr>
            <a:lvl9pPr marL="3657600" indent="0">
              <a:buNone/>
              <a:defRPr lang="fr-FR" sz="1600" b="1"/>
            </a:lvl9pPr>
          </a:lstStyle>
          <a:p>
            <a:pPr lvl="0" rtl="0"/>
            <a:r>
              <a:rPr lang="fr-FR"/>
              <a:t>Cliquez pour modifier les styles du texte du masque</a:t>
            </a:r>
          </a:p>
        </p:txBody>
      </p:sp>
      <p:sp>
        <p:nvSpPr>
          <p:cNvPr id="6" name="Espace réservé du contenu 5">
            <a:extLst>
              <a:ext uri="{FF2B5EF4-FFF2-40B4-BE49-F238E27FC236}">
                <a16:creationId xmlns:a16="http://schemas.microsoft.com/office/drawing/2014/main" id="{E81024D6-E13C-20EA-3930-CD93CA581230}"/>
              </a:ext>
            </a:extLst>
          </p:cNvPr>
          <p:cNvSpPr>
            <a:spLocks noGrp="1"/>
          </p:cNvSpPr>
          <p:nvPr>
            <p:ph sz="quarter" idx="4" hasCustomPrompt="1"/>
          </p:nvPr>
        </p:nvSpPr>
        <p:spPr>
          <a:xfrm>
            <a:off x="576072" y="3995928"/>
            <a:ext cx="6464808" cy="1097280"/>
          </a:xfrm>
        </p:spPr>
        <p:txBody>
          <a:bodyPr rtlCol="0">
            <a:normAutofit/>
          </a:bodyPr>
          <a:lstStyle>
            <a:lvl1pPr marL="283464" indent="-283464">
              <a:lnSpc>
                <a:spcPct val="100000"/>
              </a:lnSpc>
              <a:spcBef>
                <a:spcPts val="0"/>
              </a:spcBef>
              <a:buFont typeface="Courier New" panose="02070309020205020404" pitchFamily="49" charset="0"/>
              <a:buChar char="o"/>
              <a:defRPr lang="fr-FR" sz="1800">
                <a:solidFill>
                  <a:schemeClr val="accent1"/>
                </a:solidFill>
              </a:defRPr>
            </a:lvl1pPr>
            <a:lvl2pPr>
              <a:lnSpc>
                <a:spcPct val="100000"/>
              </a:lnSpc>
              <a:spcBef>
                <a:spcPts val="0"/>
              </a:spcBef>
              <a:defRPr lang="fr-FR" sz="1600">
                <a:solidFill>
                  <a:schemeClr val="accent1"/>
                </a:solidFill>
              </a:defRPr>
            </a:lvl2pPr>
            <a:lvl3pPr>
              <a:lnSpc>
                <a:spcPct val="100000"/>
              </a:lnSpc>
              <a:spcBef>
                <a:spcPts val="0"/>
              </a:spcBef>
              <a:defRPr lang="fr-FR" sz="1400">
                <a:solidFill>
                  <a:schemeClr val="accent1"/>
                </a:solidFill>
              </a:defRPr>
            </a:lvl3pPr>
            <a:lvl4pPr>
              <a:lnSpc>
                <a:spcPct val="100000"/>
              </a:lnSpc>
              <a:spcBef>
                <a:spcPts val="0"/>
              </a:spcBef>
              <a:defRPr lang="fr-FR" sz="1200">
                <a:solidFill>
                  <a:schemeClr val="accent1"/>
                </a:solidFill>
              </a:defRPr>
            </a:lvl4pPr>
            <a:lvl5pPr>
              <a:lnSpc>
                <a:spcPct val="100000"/>
              </a:lnSpc>
              <a:spcBef>
                <a:spcPts val="0"/>
              </a:spcBef>
              <a:defRPr lang="fr-FR" sz="1200">
                <a:solidFill>
                  <a:schemeClr val="accent1"/>
                </a:solidFill>
              </a:defRPr>
            </a:lvl5pPr>
          </a:lstStyle>
          <a:p>
            <a:pPr lvl="0" rtl="0"/>
            <a:r>
              <a:rPr lang="fr-FR" dirty="0"/>
              <a:t>Modifiez les styles du texte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31" name="Titr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rtlCol="0"/>
          <a:lstStyle>
            <a:lvl1pPr>
              <a:defRPr lang="fr-FR" sz="4800">
                <a:solidFill>
                  <a:schemeClr val="accent1"/>
                </a:solidFill>
              </a:defRPr>
            </a:lvl1pPr>
          </a:lstStyle>
          <a:p>
            <a:pPr rtl="0"/>
            <a:r>
              <a:rPr lang="fr-FR"/>
              <a:t>cliquez pour modifier le style du titre principal	</a:t>
            </a:r>
          </a:p>
        </p:txBody>
      </p:sp>
      <p:cxnSp>
        <p:nvCxnSpPr>
          <p:cNvPr id="10" name="Connecteur droit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70438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rois colonnes">
    <p:bg>
      <p:bgPr>
        <a:solidFill>
          <a:schemeClr val="bg2"/>
        </a:solidFill>
        <a:effectLst/>
      </p:bgPr>
    </p:bg>
    <p:spTree>
      <p:nvGrpSpPr>
        <p:cNvPr id="1" name=""/>
        <p:cNvGrpSpPr/>
        <p:nvPr/>
      </p:nvGrpSpPr>
      <p:grpSpPr>
        <a:xfrm>
          <a:off x="0" y="0"/>
          <a:ext cx="0" cy="0"/>
          <a:chOff x="0" y="0"/>
          <a:chExt cx="0" cy="0"/>
        </a:xfrm>
      </p:grpSpPr>
      <p:sp>
        <p:nvSpPr>
          <p:cNvPr id="27" name="Forme libre : Form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18" name="Forme libre : Form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3" name="Espace réservé du texte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rtlCol="0" anchor="ctr">
            <a:normAutofit/>
          </a:bodyPr>
          <a:lstStyle>
            <a:lvl1pPr marL="0" indent="0">
              <a:buNone/>
              <a:defRPr lang="fr-FR" sz="2000" b="0" cap="all" baseline="0">
                <a:solidFill>
                  <a:schemeClr val="accent1"/>
                </a:solidFill>
                <a:latin typeface="Gill Sans Nova" panose="020B0602020104020203" pitchFamily="34" charset="0"/>
              </a:defRPr>
            </a:lvl1pPr>
            <a:lvl2pPr marL="457200" indent="0">
              <a:buNone/>
              <a:defRPr lang="fr-FR" sz="2000" b="1"/>
            </a:lvl2pPr>
            <a:lvl3pPr marL="914400" indent="0">
              <a:buNone/>
              <a:defRPr lang="fr-FR" sz="1800" b="1"/>
            </a:lvl3pPr>
            <a:lvl4pPr marL="1371600" indent="0">
              <a:buNone/>
              <a:defRPr lang="fr-FR" sz="1600" b="1"/>
            </a:lvl4pPr>
            <a:lvl5pPr marL="1828800" indent="0">
              <a:buNone/>
              <a:defRPr lang="fr-FR" sz="1600" b="1"/>
            </a:lvl5pPr>
            <a:lvl6pPr marL="2286000" indent="0">
              <a:buNone/>
              <a:defRPr lang="fr-FR" sz="1600" b="1"/>
            </a:lvl6pPr>
            <a:lvl7pPr marL="2743200" indent="0">
              <a:buNone/>
              <a:defRPr lang="fr-FR" sz="1600" b="1"/>
            </a:lvl7pPr>
            <a:lvl8pPr marL="3200400" indent="0">
              <a:buNone/>
              <a:defRPr lang="fr-FR" sz="1600" b="1"/>
            </a:lvl8pPr>
            <a:lvl9pPr marL="3657600" indent="0">
              <a:buNone/>
              <a:defRPr lang="fr-FR" sz="1600" b="1"/>
            </a:lvl9pPr>
          </a:lstStyle>
          <a:p>
            <a:pPr lvl="0" rtl="0"/>
            <a:r>
              <a:rPr lang="fr-FR"/>
              <a:t>Cliquez pour modifier les styles du texte du masque</a:t>
            </a:r>
          </a:p>
        </p:txBody>
      </p:sp>
      <p:sp>
        <p:nvSpPr>
          <p:cNvPr id="4" name="Espace réservé du contenu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fr-FR" sz="1800">
                <a:solidFill>
                  <a:schemeClr val="accent1"/>
                </a:solidFill>
              </a:defRPr>
            </a:lvl1pPr>
            <a:lvl2pPr>
              <a:lnSpc>
                <a:spcPct val="100000"/>
              </a:lnSpc>
              <a:spcBef>
                <a:spcPts val="0"/>
              </a:spcBef>
              <a:defRPr lang="fr-FR" sz="1600">
                <a:solidFill>
                  <a:schemeClr val="accent1"/>
                </a:solidFill>
              </a:defRPr>
            </a:lvl2pPr>
            <a:lvl3pPr>
              <a:lnSpc>
                <a:spcPct val="100000"/>
              </a:lnSpc>
              <a:spcBef>
                <a:spcPts val="0"/>
              </a:spcBef>
              <a:defRPr lang="fr-FR" sz="1400">
                <a:solidFill>
                  <a:schemeClr val="accent1"/>
                </a:solidFill>
              </a:defRPr>
            </a:lvl3pPr>
            <a:lvl4pPr>
              <a:lnSpc>
                <a:spcPct val="100000"/>
              </a:lnSpc>
              <a:spcBef>
                <a:spcPts val="0"/>
              </a:spcBef>
              <a:defRPr lang="fr-FR" sz="1200">
                <a:solidFill>
                  <a:schemeClr val="accent1"/>
                </a:solidFill>
              </a:defRPr>
            </a:lvl4pPr>
            <a:lvl5pPr>
              <a:lnSpc>
                <a:spcPct val="100000"/>
              </a:lnSpc>
              <a:spcBef>
                <a:spcPts val="0"/>
              </a:spcBef>
              <a:defRPr lang="fr-FR" sz="1200">
                <a:solidFill>
                  <a:schemeClr val="accent1"/>
                </a:solidFill>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5" name="Espace réservé du texte 4">
            <a:extLst>
              <a:ext uri="{FF2B5EF4-FFF2-40B4-BE49-F238E27FC236}">
                <a16:creationId xmlns:a16="http://schemas.microsoft.com/office/drawing/2014/main" id="{AB59C067-8245-DC0E-BED3-F9DBBF40A047}"/>
              </a:ext>
            </a:extLst>
          </p:cNvPr>
          <p:cNvSpPr>
            <a:spLocks noGrp="1"/>
          </p:cNvSpPr>
          <p:nvPr>
            <p:ph type="body" sz="quarter" idx="3" hasCustomPrompt="1"/>
          </p:nvPr>
        </p:nvSpPr>
        <p:spPr>
          <a:xfrm>
            <a:off x="4782312" y="1911096"/>
            <a:ext cx="3529584" cy="402336"/>
          </a:xfrm>
        </p:spPr>
        <p:txBody>
          <a:bodyPr rtlCol="0" anchor="ctr">
            <a:normAutofit/>
          </a:bodyPr>
          <a:lstStyle>
            <a:lvl1pPr marL="0" indent="0">
              <a:buNone/>
              <a:defRPr lang="fr-FR" sz="2000" b="0" cap="all" baseline="0">
                <a:solidFill>
                  <a:schemeClr val="accent1"/>
                </a:solidFill>
                <a:latin typeface="Gill Sans Nova" panose="020B0602020104020203" pitchFamily="34" charset="0"/>
              </a:defRPr>
            </a:lvl1pPr>
            <a:lvl2pPr marL="457200" indent="0">
              <a:buNone/>
              <a:defRPr lang="fr-FR" sz="2000" b="1"/>
            </a:lvl2pPr>
            <a:lvl3pPr marL="914400" indent="0">
              <a:buNone/>
              <a:defRPr lang="fr-FR" sz="1800" b="1"/>
            </a:lvl3pPr>
            <a:lvl4pPr marL="1371600" indent="0">
              <a:buNone/>
              <a:defRPr lang="fr-FR" sz="1600" b="1"/>
            </a:lvl4pPr>
            <a:lvl5pPr marL="1828800" indent="0">
              <a:buNone/>
              <a:defRPr lang="fr-FR" sz="1600" b="1"/>
            </a:lvl5pPr>
            <a:lvl6pPr marL="2286000" indent="0">
              <a:buNone/>
              <a:defRPr lang="fr-FR" sz="1600" b="1"/>
            </a:lvl6pPr>
            <a:lvl7pPr marL="2743200" indent="0">
              <a:buNone/>
              <a:defRPr lang="fr-FR" sz="1600" b="1"/>
            </a:lvl7pPr>
            <a:lvl8pPr marL="3200400" indent="0">
              <a:buNone/>
              <a:defRPr lang="fr-FR" sz="1600" b="1"/>
            </a:lvl8pPr>
            <a:lvl9pPr marL="3657600" indent="0">
              <a:buNone/>
              <a:defRPr lang="fr-FR" sz="1600" b="1"/>
            </a:lvl9pPr>
          </a:lstStyle>
          <a:p>
            <a:pPr lvl="0" rtl="0"/>
            <a:r>
              <a:rPr lang="fr-FR" dirty="0"/>
              <a:t>Modifiez les styles du texte du masque</a:t>
            </a:r>
          </a:p>
        </p:txBody>
      </p:sp>
      <p:sp>
        <p:nvSpPr>
          <p:cNvPr id="6" name="Espace réservé du contenu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fr-FR" sz="1800">
                <a:solidFill>
                  <a:schemeClr val="accent1"/>
                </a:solidFill>
              </a:defRPr>
            </a:lvl1pPr>
            <a:lvl2pPr>
              <a:lnSpc>
                <a:spcPct val="100000"/>
              </a:lnSpc>
              <a:spcBef>
                <a:spcPts val="0"/>
              </a:spcBef>
              <a:defRPr lang="fr-FR" sz="1600">
                <a:solidFill>
                  <a:schemeClr val="accent1"/>
                </a:solidFill>
              </a:defRPr>
            </a:lvl2pPr>
            <a:lvl3pPr>
              <a:lnSpc>
                <a:spcPct val="100000"/>
              </a:lnSpc>
              <a:spcBef>
                <a:spcPts val="0"/>
              </a:spcBef>
              <a:defRPr lang="fr-FR" sz="1400">
                <a:solidFill>
                  <a:schemeClr val="accent1"/>
                </a:solidFill>
              </a:defRPr>
            </a:lvl3pPr>
            <a:lvl4pPr>
              <a:lnSpc>
                <a:spcPct val="100000"/>
              </a:lnSpc>
              <a:spcBef>
                <a:spcPts val="0"/>
              </a:spcBef>
              <a:defRPr lang="fr-FR" sz="1200">
                <a:solidFill>
                  <a:schemeClr val="accent1"/>
                </a:solidFill>
              </a:defRPr>
            </a:lvl4pPr>
            <a:lvl5pPr>
              <a:lnSpc>
                <a:spcPct val="100000"/>
              </a:lnSpc>
              <a:spcBef>
                <a:spcPts val="0"/>
              </a:spcBef>
              <a:defRPr lang="fr-FR" sz="1200">
                <a:solidFill>
                  <a:schemeClr val="accent1"/>
                </a:solidFill>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7" name="Espace réservé de la date 6">
            <a:extLst>
              <a:ext uri="{FF2B5EF4-FFF2-40B4-BE49-F238E27FC236}">
                <a16:creationId xmlns:a16="http://schemas.microsoft.com/office/drawing/2014/main" id="{4DA73A1B-9BE9-D734-5640-B2B3206DACF4}"/>
              </a:ext>
            </a:extLst>
          </p:cNvPr>
          <p:cNvSpPr>
            <a:spLocks noGrp="1"/>
          </p:cNvSpPr>
          <p:nvPr>
            <p:ph type="dt" sz="half" idx="10"/>
          </p:nvPr>
        </p:nvSpPr>
        <p:spPr/>
        <p:txBody>
          <a:bodyPr rtlCol="0"/>
          <a:lstStyle>
            <a:lvl1pPr>
              <a:defRPr lang="fr-FR">
                <a:solidFill>
                  <a:schemeClr val="accent1"/>
                </a:solidFill>
              </a:defRPr>
            </a:lvl1pPr>
          </a:lstStyle>
          <a:p>
            <a:pPr rtl="0"/>
            <a:r>
              <a:rPr lang="fr-FR"/>
              <a:t>20XX</a:t>
            </a:r>
          </a:p>
        </p:txBody>
      </p:sp>
      <p:sp>
        <p:nvSpPr>
          <p:cNvPr id="8" name="Espace réservé du pied de page 7">
            <a:extLst>
              <a:ext uri="{FF2B5EF4-FFF2-40B4-BE49-F238E27FC236}">
                <a16:creationId xmlns:a16="http://schemas.microsoft.com/office/drawing/2014/main" id="{4E605360-0D0D-0515-AF1D-715236942234}"/>
              </a:ext>
            </a:extLst>
          </p:cNvPr>
          <p:cNvSpPr>
            <a:spLocks noGrp="1"/>
          </p:cNvSpPr>
          <p:nvPr>
            <p:ph type="ftr" sz="quarter" idx="11"/>
          </p:nvPr>
        </p:nvSpPr>
        <p:spPr/>
        <p:txBody>
          <a:bodyPr rtlCol="0"/>
          <a:lstStyle>
            <a:lvl1pPr>
              <a:defRPr lang="fr-FR">
                <a:solidFill>
                  <a:schemeClr val="accent1"/>
                </a:solidFill>
              </a:defRPr>
            </a:lvl1pPr>
          </a:lstStyle>
          <a:p>
            <a:pPr rtl="0"/>
            <a:r>
              <a:rPr lang="fr-FR"/>
              <a:t>titre de la présentation</a:t>
            </a:r>
          </a:p>
        </p:txBody>
      </p:sp>
      <p:sp>
        <p:nvSpPr>
          <p:cNvPr id="9" name="Espace réservé du numéro de diapositive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rtlCol="0"/>
          <a:lstStyle>
            <a:lvl1pPr>
              <a:defRPr lang="fr-FR">
                <a:solidFill>
                  <a:schemeClr val="accent1"/>
                </a:solidFill>
              </a:defRPr>
            </a:lvl1pPr>
          </a:lstStyle>
          <a:p>
            <a:pPr rtl="0"/>
            <a:fld id="{58FB4751-880F-D840-AAA9-3A15815CC996}" type="slidenum">
              <a:rPr lang="fr-FR" smtClean="0"/>
              <a:pPr/>
              <a:t>‹N°›</a:t>
            </a:fld>
            <a:endParaRPr lang="fr-FR" dirty="0"/>
          </a:p>
        </p:txBody>
      </p:sp>
      <p:sp>
        <p:nvSpPr>
          <p:cNvPr id="29" name="Titr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rtlCol="0"/>
          <a:lstStyle>
            <a:lvl1pPr>
              <a:defRPr lang="fr-FR" sz="4800">
                <a:solidFill>
                  <a:schemeClr val="accent1"/>
                </a:solidFill>
              </a:defRPr>
            </a:lvl1pPr>
          </a:lstStyle>
          <a:p>
            <a:pPr rtl="0"/>
            <a:r>
              <a:rPr lang="fr-FR"/>
              <a:t>cliquez pour modifier le style du titre principal	</a:t>
            </a:r>
          </a:p>
        </p:txBody>
      </p:sp>
      <p:sp>
        <p:nvSpPr>
          <p:cNvPr id="30" name="Espace réservé du texte 4">
            <a:extLst>
              <a:ext uri="{FF2B5EF4-FFF2-40B4-BE49-F238E27FC236}">
                <a16:creationId xmlns:a16="http://schemas.microsoft.com/office/drawing/2014/main" id="{A2DF7EFD-1FC1-E7B0-3A5D-171FFD6F0DCF}"/>
              </a:ext>
            </a:extLst>
          </p:cNvPr>
          <p:cNvSpPr>
            <a:spLocks noGrp="1"/>
          </p:cNvSpPr>
          <p:nvPr>
            <p:ph type="body" sz="quarter" idx="13" hasCustomPrompt="1"/>
          </p:nvPr>
        </p:nvSpPr>
        <p:spPr>
          <a:xfrm>
            <a:off x="8860536" y="1911096"/>
            <a:ext cx="2944368" cy="402336"/>
          </a:xfrm>
        </p:spPr>
        <p:txBody>
          <a:bodyPr rtlCol="0" anchor="ctr">
            <a:normAutofit/>
          </a:bodyPr>
          <a:lstStyle>
            <a:lvl1pPr marL="0" indent="0">
              <a:buNone/>
              <a:defRPr lang="fr-FR" sz="2000" b="0" cap="all" baseline="0">
                <a:solidFill>
                  <a:schemeClr val="accent1"/>
                </a:solidFill>
                <a:latin typeface="Gill Sans Nova" panose="020B0602020104020203" pitchFamily="34" charset="0"/>
              </a:defRPr>
            </a:lvl1pPr>
            <a:lvl2pPr marL="457200" indent="0">
              <a:buNone/>
              <a:defRPr lang="fr-FR" sz="2000" b="1"/>
            </a:lvl2pPr>
            <a:lvl3pPr marL="914400" indent="0">
              <a:buNone/>
              <a:defRPr lang="fr-FR" sz="1800" b="1"/>
            </a:lvl3pPr>
            <a:lvl4pPr marL="1371600" indent="0">
              <a:buNone/>
              <a:defRPr lang="fr-FR" sz="1600" b="1"/>
            </a:lvl4pPr>
            <a:lvl5pPr marL="1828800" indent="0">
              <a:buNone/>
              <a:defRPr lang="fr-FR" sz="1600" b="1"/>
            </a:lvl5pPr>
            <a:lvl6pPr marL="2286000" indent="0">
              <a:buNone/>
              <a:defRPr lang="fr-FR" sz="1600" b="1"/>
            </a:lvl6pPr>
            <a:lvl7pPr marL="2743200" indent="0">
              <a:buNone/>
              <a:defRPr lang="fr-FR" sz="1600" b="1"/>
            </a:lvl7pPr>
            <a:lvl8pPr marL="3200400" indent="0">
              <a:buNone/>
              <a:defRPr lang="fr-FR" sz="1600" b="1"/>
            </a:lvl8pPr>
            <a:lvl9pPr marL="3657600" indent="0">
              <a:buNone/>
              <a:defRPr lang="fr-FR" sz="1600" b="1"/>
            </a:lvl9pPr>
          </a:lstStyle>
          <a:p>
            <a:pPr lvl="0" rtl="0"/>
            <a:r>
              <a:rPr lang="fr-FR" dirty="0"/>
              <a:t>Modifiez les styles du texte du masque</a:t>
            </a:r>
          </a:p>
        </p:txBody>
      </p:sp>
      <p:sp>
        <p:nvSpPr>
          <p:cNvPr id="31" name="Espace réservé du contenu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fr-FR" sz="1800">
                <a:solidFill>
                  <a:schemeClr val="accent1"/>
                </a:solidFill>
              </a:defRPr>
            </a:lvl1pPr>
            <a:lvl2pPr>
              <a:lnSpc>
                <a:spcPct val="100000"/>
              </a:lnSpc>
              <a:spcBef>
                <a:spcPts val="0"/>
              </a:spcBef>
              <a:defRPr lang="fr-FR" sz="1600">
                <a:solidFill>
                  <a:schemeClr val="accent1"/>
                </a:solidFill>
              </a:defRPr>
            </a:lvl2pPr>
            <a:lvl3pPr>
              <a:lnSpc>
                <a:spcPct val="100000"/>
              </a:lnSpc>
              <a:spcBef>
                <a:spcPts val="0"/>
              </a:spcBef>
              <a:defRPr lang="fr-FR" sz="1400">
                <a:solidFill>
                  <a:schemeClr val="accent1"/>
                </a:solidFill>
              </a:defRPr>
            </a:lvl3pPr>
            <a:lvl4pPr>
              <a:lnSpc>
                <a:spcPct val="100000"/>
              </a:lnSpc>
              <a:spcBef>
                <a:spcPts val="0"/>
              </a:spcBef>
              <a:defRPr lang="fr-FR" sz="1200">
                <a:solidFill>
                  <a:schemeClr val="accent1"/>
                </a:solidFill>
              </a:defRPr>
            </a:lvl4pPr>
            <a:lvl5pPr>
              <a:lnSpc>
                <a:spcPct val="100000"/>
              </a:lnSpc>
              <a:spcBef>
                <a:spcPts val="0"/>
              </a:spcBef>
              <a:defRPr lang="fr-FR" sz="1200">
                <a:solidFill>
                  <a:schemeClr val="accent1"/>
                </a:solidFill>
              </a:defRPr>
            </a:lvl5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cxnSp>
        <p:nvCxnSpPr>
          <p:cNvPr id="33" name="Connecteur droit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4072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vec légende alternative">
    <p:bg>
      <p:bgPr>
        <a:solidFill>
          <a:schemeClr val="bg2"/>
        </a:solidFill>
        <a:effectLst/>
      </p:bgPr>
    </p:bg>
    <p:spTree>
      <p:nvGrpSpPr>
        <p:cNvPr id="1" name=""/>
        <p:cNvGrpSpPr/>
        <p:nvPr/>
      </p:nvGrpSpPr>
      <p:grpSpPr>
        <a:xfrm>
          <a:off x="0" y="0"/>
          <a:ext cx="0" cy="0"/>
          <a:chOff x="0" y="0"/>
          <a:chExt cx="0" cy="0"/>
        </a:xfrm>
      </p:grpSpPr>
      <p:sp>
        <p:nvSpPr>
          <p:cNvPr id="24" name="Forme libre : Form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4" name="Espace réservé du texte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rtlCol="0">
            <a:normAutofit/>
          </a:bodyPr>
          <a:lstStyle>
            <a:lvl1pPr marL="0" indent="0">
              <a:lnSpc>
                <a:spcPct val="100000"/>
              </a:lnSpc>
              <a:spcBef>
                <a:spcPts val="0"/>
              </a:spcBef>
              <a:buNone/>
              <a:defRPr lang="fr-FR" sz="1800"/>
            </a:lvl1pPr>
            <a:lvl2pPr marL="457200" indent="0">
              <a:buNone/>
              <a:defRPr lang="fr-FR" sz="1400"/>
            </a:lvl2pPr>
            <a:lvl3pPr marL="914400" indent="0">
              <a:buNone/>
              <a:defRPr lang="fr-FR" sz="1200"/>
            </a:lvl3pPr>
            <a:lvl4pPr marL="1371600" indent="0">
              <a:buNone/>
              <a:defRPr lang="fr-FR" sz="1000"/>
            </a:lvl4pPr>
            <a:lvl5pPr marL="1828800" indent="0">
              <a:buNone/>
              <a:defRPr lang="fr-FR" sz="1000"/>
            </a:lvl5pPr>
            <a:lvl6pPr marL="2286000" indent="0">
              <a:buNone/>
              <a:defRPr lang="fr-FR" sz="1000"/>
            </a:lvl6pPr>
            <a:lvl7pPr marL="2743200" indent="0">
              <a:buNone/>
              <a:defRPr lang="fr-FR" sz="1000"/>
            </a:lvl7pPr>
            <a:lvl8pPr marL="3200400" indent="0">
              <a:buNone/>
              <a:defRPr lang="fr-FR" sz="1000"/>
            </a:lvl8pPr>
            <a:lvl9pPr marL="3657600" indent="0">
              <a:buNone/>
              <a:defRPr lang="fr-FR" sz="1000"/>
            </a:lvl9pPr>
          </a:lstStyle>
          <a:p>
            <a:pPr lvl="0" rtl="0"/>
            <a:r>
              <a:rPr lang="fr-FR"/>
              <a:t>Cliquez pour modifier les styles du texte du masque</a:t>
            </a:r>
          </a:p>
        </p:txBody>
      </p:sp>
      <p:sp>
        <p:nvSpPr>
          <p:cNvPr id="5" name="Espace réservé de la date 4">
            <a:extLst>
              <a:ext uri="{FF2B5EF4-FFF2-40B4-BE49-F238E27FC236}">
                <a16:creationId xmlns:a16="http://schemas.microsoft.com/office/drawing/2014/main" id="{E6FD7452-E3B6-7579-A363-62FAAFA8C251}"/>
              </a:ext>
            </a:extLst>
          </p:cNvPr>
          <p:cNvSpPr>
            <a:spLocks noGrp="1"/>
          </p:cNvSpPr>
          <p:nvPr>
            <p:ph type="dt" sz="half" idx="10"/>
          </p:nvPr>
        </p:nvSpPr>
        <p:spPr/>
        <p:txBody>
          <a:bodyPr rtlCol="0"/>
          <a:lstStyle>
            <a:defPPr>
              <a:defRPr lang="fr-FR"/>
            </a:defPPr>
          </a:lstStyle>
          <a:p>
            <a:pPr rtl="0"/>
            <a:r>
              <a:rPr lang="fr-FR"/>
              <a:t>20XX</a:t>
            </a:r>
          </a:p>
        </p:txBody>
      </p:sp>
      <p:sp>
        <p:nvSpPr>
          <p:cNvPr id="6" name="Espace réservé du pied de page 5">
            <a:extLst>
              <a:ext uri="{FF2B5EF4-FFF2-40B4-BE49-F238E27FC236}">
                <a16:creationId xmlns:a16="http://schemas.microsoft.com/office/drawing/2014/main" id="{2B98FAD9-245A-0174-9BD4-2B8E8A4A5B01}"/>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u numéro de diapositive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rtlCol="0"/>
          <a:lstStyle>
            <a:defPPr>
              <a:defRPr lang="fr-FR"/>
            </a:defPPr>
          </a:lstStyle>
          <a:p>
            <a:pPr rtl="0"/>
            <a:fld id="{58FB4751-880F-D840-AAA9-3A15815CC996}" type="slidenum">
              <a:rPr lang="fr-FR" smtClean="0"/>
              <a:t>‹N°›</a:t>
            </a:fld>
            <a:endParaRPr lang="fr-FR" dirty="0"/>
          </a:p>
        </p:txBody>
      </p:sp>
      <p:sp>
        <p:nvSpPr>
          <p:cNvPr id="2" name="Titr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rtlCol="0" anchor="b"/>
          <a:lstStyle>
            <a:lvl1pPr>
              <a:defRPr lang="fr-FR" sz="4800"/>
            </a:lvl1pPr>
          </a:lstStyle>
          <a:p>
            <a:pPr rtl="0"/>
            <a:r>
              <a:rPr lang="fr-FR"/>
              <a:t>cliquez pour modifier le style du titre principal</a:t>
            </a:r>
          </a:p>
        </p:txBody>
      </p:sp>
      <p:sp>
        <p:nvSpPr>
          <p:cNvPr id="48" name="Forme libre : Form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42" name="Espace réservé d’image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rtlCol="0" anchor="ctr">
            <a:noAutofit/>
          </a:bodyPr>
          <a:lstStyle>
            <a:lvl1pPr marL="0" indent="0" algn="ctr">
              <a:buNone/>
              <a:defRPr lang="fr-FR" sz="3200"/>
            </a:lvl1pPr>
            <a:lvl2pPr marL="457200" indent="0">
              <a:buNone/>
              <a:defRPr lang="fr-FR" sz="2800"/>
            </a:lvl2pPr>
            <a:lvl3pPr marL="914400" indent="0">
              <a:buNone/>
              <a:defRPr lang="fr-FR" sz="2400"/>
            </a:lvl3pPr>
            <a:lvl4pPr marL="1371600" indent="0">
              <a:buNone/>
              <a:defRPr lang="fr-FR" sz="2000"/>
            </a:lvl4pPr>
            <a:lvl5pPr marL="1828800" indent="0">
              <a:buNone/>
              <a:defRPr lang="fr-FR" sz="2000"/>
            </a:lvl5pPr>
            <a:lvl6pPr marL="2286000" indent="0">
              <a:buNone/>
              <a:defRPr lang="fr-FR" sz="2000"/>
            </a:lvl6pPr>
            <a:lvl7pPr marL="2743200" indent="0">
              <a:buNone/>
              <a:defRPr lang="fr-FR" sz="2000"/>
            </a:lvl7pPr>
            <a:lvl8pPr marL="3200400" indent="0">
              <a:buNone/>
              <a:defRPr lang="fr-FR" sz="2000"/>
            </a:lvl8pPr>
            <a:lvl9pPr marL="3657600" indent="0">
              <a:buNone/>
              <a:defRPr lang="fr-FR" sz="2000"/>
            </a:lvl9pPr>
          </a:lstStyle>
          <a:p>
            <a:pPr rtl="0"/>
            <a:r>
              <a:rPr lang="fr-FR"/>
              <a:t>Cliquez sur l'icône pour ajouter une image</a:t>
            </a:r>
            <a:endParaRPr lang="fr-FR" dirty="0"/>
          </a:p>
        </p:txBody>
      </p:sp>
    </p:spTree>
    <p:extLst>
      <p:ext uri="{BB962C8B-B14F-4D97-AF65-F5344CB8AC3E}">
        <p14:creationId xmlns:p14="http://schemas.microsoft.com/office/powerpoint/2010/main" val="2735607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Clôture">
    <p:bg>
      <p:bgPr>
        <a:solidFill>
          <a:schemeClr val="accent6"/>
        </a:solidFill>
        <a:effectLst/>
      </p:bgPr>
    </p:bg>
    <p:spTree>
      <p:nvGrpSpPr>
        <p:cNvPr id="1" name=""/>
        <p:cNvGrpSpPr/>
        <p:nvPr/>
      </p:nvGrpSpPr>
      <p:grpSpPr>
        <a:xfrm>
          <a:off x="0" y="0"/>
          <a:ext cx="0" cy="0"/>
          <a:chOff x="0" y="0"/>
          <a:chExt cx="0" cy="0"/>
        </a:xfrm>
      </p:grpSpPr>
      <p:sp>
        <p:nvSpPr>
          <p:cNvPr id="10" name="Forme libre : Forme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stStyle>
          <a:p>
            <a:pPr algn="ctr" rtl="0"/>
            <a:endParaRPr lang="fr-FR" dirty="0"/>
          </a:p>
        </p:txBody>
      </p:sp>
      <p:sp>
        <p:nvSpPr>
          <p:cNvPr id="2" name="Titr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rtlCol="0" anchor="b"/>
          <a:lstStyle>
            <a:lvl1pPr algn="ctr">
              <a:defRPr lang="fr-FR" sz="6000"/>
            </a:lvl1pPr>
          </a:lstStyle>
          <a:p>
            <a:pPr rtl="0"/>
            <a:r>
              <a:rPr lang="fr-FR"/>
              <a:t>cliquez pour modifier le style du titre principal</a:t>
            </a:r>
          </a:p>
        </p:txBody>
      </p:sp>
      <p:sp>
        <p:nvSpPr>
          <p:cNvPr id="3" name="Sous-titr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rtlCol="0"/>
          <a:lstStyle>
            <a:lvl1pPr marL="0" indent="0" algn="ctr">
              <a:buNone/>
              <a:defRPr lang="fr-FR" sz="2400">
                <a:solidFill>
                  <a:schemeClr val="tx2"/>
                </a:solidFill>
              </a:defRPr>
            </a:lvl1pPr>
            <a:lvl2pPr marL="457200" indent="0" algn="ctr">
              <a:buNone/>
              <a:defRPr lang="fr-FR" sz="2000"/>
            </a:lvl2pPr>
            <a:lvl3pPr marL="914400" indent="0" algn="ctr">
              <a:buNone/>
              <a:defRPr lang="fr-FR" sz="1800"/>
            </a:lvl3pPr>
            <a:lvl4pPr marL="1371600" indent="0" algn="ctr">
              <a:buNone/>
              <a:defRPr lang="fr-FR" sz="1600"/>
            </a:lvl4pPr>
            <a:lvl5pPr marL="1828800" indent="0" algn="ctr">
              <a:buNone/>
              <a:defRPr lang="fr-FR" sz="1600"/>
            </a:lvl5pPr>
            <a:lvl6pPr marL="2286000" indent="0" algn="ctr">
              <a:buNone/>
              <a:defRPr lang="fr-FR" sz="1600"/>
            </a:lvl6pPr>
            <a:lvl7pPr marL="2743200" indent="0" algn="ctr">
              <a:buNone/>
              <a:defRPr lang="fr-FR" sz="1600"/>
            </a:lvl7pPr>
            <a:lvl8pPr marL="3200400" indent="0" algn="ctr">
              <a:buNone/>
              <a:defRPr lang="fr-FR" sz="1600"/>
            </a:lvl8pPr>
            <a:lvl9pPr marL="3657600" indent="0" algn="ctr">
              <a:buNone/>
              <a:defRPr lang="fr-FR" sz="1600"/>
            </a:lvl9pPr>
          </a:lstStyle>
          <a:p>
            <a:pPr rtl="0"/>
            <a:r>
              <a:rPr lang="fr-FR"/>
              <a:t>Modifiez le style des sous-titres du masque</a:t>
            </a:r>
          </a:p>
        </p:txBody>
      </p:sp>
      <p:sp>
        <p:nvSpPr>
          <p:cNvPr id="16" name="Forme libre : Form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5" name="Forme libre : Form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13" name="Forme libre : Form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Tree>
    <p:extLst>
      <p:ext uri="{BB962C8B-B14F-4D97-AF65-F5344CB8AC3E}">
        <p14:creationId xmlns:p14="http://schemas.microsoft.com/office/powerpoint/2010/main" val="1458019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rtlCol="0"/>
          <a:lstStyle>
            <a:defPPr>
              <a:defRPr lang="fr-FR"/>
            </a:def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 name="Espace réservé du contenu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rtlCol="0"/>
          <a:lstStyle>
            <a:defPPr>
              <a:defRPr lang="fr-FR"/>
            </a:def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5" name="Espace réservé de la date 4">
            <a:extLst>
              <a:ext uri="{FF2B5EF4-FFF2-40B4-BE49-F238E27FC236}">
                <a16:creationId xmlns:a16="http://schemas.microsoft.com/office/drawing/2014/main" id="{C4D6EF47-99AC-6166-B194-13D68424C067}"/>
              </a:ext>
            </a:extLst>
          </p:cNvPr>
          <p:cNvSpPr>
            <a:spLocks noGrp="1"/>
          </p:cNvSpPr>
          <p:nvPr>
            <p:ph type="dt" sz="half" idx="10"/>
          </p:nvPr>
        </p:nvSpPr>
        <p:spPr/>
        <p:txBody>
          <a:bodyPr rtlCol="0"/>
          <a:lstStyle>
            <a:defPPr>
              <a:defRPr lang="fr-FR"/>
            </a:defPPr>
          </a:lstStyle>
          <a:p>
            <a:pPr rtl="0"/>
            <a:r>
              <a:rPr lang="fr-FR"/>
              <a:t>20XX</a:t>
            </a:r>
          </a:p>
        </p:txBody>
      </p:sp>
      <p:sp>
        <p:nvSpPr>
          <p:cNvPr id="6" name="Espace réservé du pied de page 5">
            <a:extLst>
              <a:ext uri="{FF2B5EF4-FFF2-40B4-BE49-F238E27FC236}">
                <a16:creationId xmlns:a16="http://schemas.microsoft.com/office/drawing/2014/main" id="{822996CE-5BB1-CA7E-667B-F066341E3C85}"/>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u numéro de diapositive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rtlCol="0"/>
          <a:lstStyle>
            <a:defPPr>
              <a:defRPr lang="fr-FR"/>
            </a:defPPr>
          </a:lstStyle>
          <a:p>
            <a:pPr rtl="0"/>
            <a:fld id="{58FB4751-880F-D840-AAA9-3A15815CC996}" type="slidenum">
              <a:rPr lang="fr-FR" smtClean="0"/>
              <a:t>‹N°›</a:t>
            </a:fld>
            <a:endParaRPr lang="fr-FR" dirty="0"/>
          </a:p>
        </p:txBody>
      </p:sp>
      <p:sp>
        <p:nvSpPr>
          <p:cNvPr id="9" name="Forme libre : Form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11" name="Forme libre : Form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8" name="Titr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rtlCol="0" anchor="b"/>
          <a:lstStyle>
            <a:lvl1pPr>
              <a:defRPr lang="fr-FR" sz="4800"/>
            </a:lvl1pPr>
          </a:lstStyle>
          <a:p>
            <a:pPr rtl="0"/>
            <a:r>
              <a:rPr lang="fr-FR"/>
              <a:t>cliquez pour modifier le style du titre principal</a:t>
            </a:r>
          </a:p>
        </p:txBody>
      </p:sp>
    </p:spTree>
    <p:extLst>
      <p:ext uri="{BB962C8B-B14F-4D97-AF65-F5344CB8AC3E}">
        <p14:creationId xmlns:p14="http://schemas.microsoft.com/office/powerpoint/2010/main" val="402235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6" name="Forme libre : Form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7" name="Forme libre : Form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 name="Espace réservé de la date 1">
            <a:extLst>
              <a:ext uri="{FF2B5EF4-FFF2-40B4-BE49-F238E27FC236}">
                <a16:creationId xmlns:a16="http://schemas.microsoft.com/office/drawing/2014/main" id="{C3AF76F4-A668-3D1B-FBCF-3C693E818ADD}"/>
              </a:ext>
            </a:extLst>
          </p:cNvPr>
          <p:cNvSpPr>
            <a:spLocks noGrp="1"/>
          </p:cNvSpPr>
          <p:nvPr>
            <p:ph type="dt" sz="half" idx="10"/>
          </p:nvPr>
        </p:nvSpPr>
        <p:spPr/>
        <p:txBody>
          <a:bodyPr rtlCol="0"/>
          <a:lstStyle>
            <a:defPPr>
              <a:defRPr lang="fr-FR"/>
            </a:defPPr>
          </a:lstStyle>
          <a:p>
            <a:pPr rtl="0"/>
            <a:r>
              <a:rPr lang="fr-FR"/>
              <a:t>20XX</a:t>
            </a:r>
          </a:p>
        </p:txBody>
      </p:sp>
      <p:sp>
        <p:nvSpPr>
          <p:cNvPr id="3" name="Espace réservé du pied de page 2">
            <a:extLst>
              <a:ext uri="{FF2B5EF4-FFF2-40B4-BE49-F238E27FC236}">
                <a16:creationId xmlns:a16="http://schemas.microsoft.com/office/drawing/2014/main" id="{236B032C-EBAF-7C2C-182B-5A074BD2FFC3}"/>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4" name="Espace réservé du numéro de diapositive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rtlCol="0"/>
          <a:lstStyle>
            <a:defPPr>
              <a:defRPr lang="fr-FR"/>
            </a:defPPr>
          </a:lstStyle>
          <a:p>
            <a:pPr rtl="0"/>
            <a:fld id="{58FB4751-880F-D840-AAA9-3A15815CC996}" type="slidenum">
              <a:rPr lang="fr-FR" smtClean="0"/>
              <a:t>‹N°›</a:t>
            </a:fld>
            <a:endParaRPr lang="fr-FR" dirty="0"/>
          </a:p>
        </p:txBody>
      </p:sp>
      <p:sp>
        <p:nvSpPr>
          <p:cNvPr id="5" name="Titr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rtlCol="0" anchor="b"/>
          <a:lstStyle>
            <a:lvl1pPr>
              <a:defRPr lang="fr-FR" sz="4800"/>
            </a:lvl1pPr>
          </a:lstStyle>
          <a:p>
            <a:pPr rtl="0"/>
            <a:r>
              <a:rPr lang="fr-FR"/>
              <a:t>cliquez pour modifier le style du titre principal</a:t>
            </a:r>
          </a:p>
        </p:txBody>
      </p:sp>
    </p:spTree>
    <p:extLst>
      <p:ext uri="{BB962C8B-B14F-4D97-AF65-F5344CB8AC3E}">
        <p14:creationId xmlns:p14="http://schemas.microsoft.com/office/powerpoint/2010/main" val="14684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1CCA30-2547-ECED-D7EA-3CC76EC7E3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BA17700-461A-7CEC-3652-E7EE4BA81C7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CF9BF6B-0591-57F1-E659-1ACB5264790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D4E803B-EFFB-B5CB-BE84-3440E4668438}"/>
              </a:ext>
            </a:extLst>
          </p:cNvPr>
          <p:cNvSpPr>
            <a:spLocks noGrp="1"/>
          </p:cNvSpPr>
          <p:nvPr>
            <p:ph type="dt" sz="half" idx="10"/>
          </p:nvPr>
        </p:nvSpPr>
        <p:spPr/>
        <p:txBody>
          <a:bodyPr/>
          <a:lstStyle/>
          <a:p>
            <a:fld id="{FE54C99C-C2EF-4FE7-B90F-4E8F4A7E7BA9}" type="datetimeFigureOut">
              <a:rPr lang="fr-FR" smtClean="0"/>
              <a:t>04/06/2024</a:t>
            </a:fld>
            <a:endParaRPr lang="fr-FR"/>
          </a:p>
        </p:txBody>
      </p:sp>
      <p:sp>
        <p:nvSpPr>
          <p:cNvPr id="6" name="Espace réservé du pied de page 5">
            <a:extLst>
              <a:ext uri="{FF2B5EF4-FFF2-40B4-BE49-F238E27FC236}">
                <a16:creationId xmlns:a16="http://schemas.microsoft.com/office/drawing/2014/main" id="{7D52123C-AF99-F171-1F1F-4D0450EA9DD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DEF92FA-CC25-33CB-3456-F41777F688A8}"/>
              </a:ext>
            </a:extLst>
          </p:cNvPr>
          <p:cNvSpPr>
            <a:spLocks noGrp="1"/>
          </p:cNvSpPr>
          <p:nvPr>
            <p:ph type="sldNum" sz="quarter" idx="12"/>
          </p:nvPr>
        </p:nvSpPr>
        <p:spPr/>
        <p:txBody>
          <a:bodyPr/>
          <a:lstStyle/>
          <a:p>
            <a:fld id="{F59EC5AE-99D8-42FE-8A5C-AA7F76D5A8A0}" type="slidenum">
              <a:rPr lang="fr-FR" smtClean="0"/>
              <a:t>‹N°›</a:t>
            </a:fld>
            <a:endParaRPr lang="fr-FR"/>
          </a:p>
        </p:txBody>
      </p:sp>
    </p:spTree>
    <p:extLst>
      <p:ext uri="{BB962C8B-B14F-4D97-AF65-F5344CB8AC3E}">
        <p14:creationId xmlns:p14="http://schemas.microsoft.com/office/powerpoint/2010/main" val="161209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11" name="Forme libre : Form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 name="Titr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rtlCol="0" anchor="b"/>
          <a:lstStyle>
            <a:lvl1pPr>
              <a:defRPr lang="fr-FR" sz="3200"/>
            </a:lvl1pPr>
          </a:lstStyle>
          <a:p>
            <a:pPr rtl="0"/>
            <a:r>
              <a:rPr lang="fr-FR"/>
              <a:t>cliquez pour modifier le style du titre principal</a:t>
            </a:r>
          </a:p>
        </p:txBody>
      </p:sp>
      <p:sp>
        <p:nvSpPr>
          <p:cNvPr id="3" name="Espace réservé du contenu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rtlCol="0"/>
          <a:lstStyle>
            <a:lvl1pPr>
              <a:defRPr lang="fr-FR" sz="3200"/>
            </a:lvl1pPr>
            <a:lvl2pPr>
              <a:defRPr lang="fr-FR" sz="2800"/>
            </a:lvl2pPr>
            <a:lvl3pPr>
              <a:defRPr lang="fr-FR" sz="2400"/>
            </a:lvl3pPr>
            <a:lvl4pPr>
              <a:defRPr lang="fr-FR" sz="2000"/>
            </a:lvl4pPr>
            <a:lvl5pPr>
              <a:defRPr lang="fr-FR" sz="2000"/>
            </a:lvl5pPr>
            <a:lvl6pPr>
              <a:defRPr lang="fr-FR" sz="2000"/>
            </a:lvl6pPr>
            <a:lvl7pPr>
              <a:defRPr lang="fr-FR" sz="2000"/>
            </a:lvl7pPr>
            <a:lvl8pPr>
              <a:defRPr lang="fr-FR" sz="2000"/>
            </a:lvl8pPr>
            <a:lvl9pPr>
              <a:defRPr lang="fr-FR" sz="2000"/>
            </a:lvl9pPr>
          </a:lstStyle>
          <a:p>
            <a:pPr lvl="0" rtl="0"/>
            <a:r>
              <a:rPr lang="fr-FR"/>
              <a:t>Cliquez pour modifier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 name="Espace réservé du texte 3">
            <a:extLst>
              <a:ext uri="{FF2B5EF4-FFF2-40B4-BE49-F238E27FC236}">
                <a16:creationId xmlns:a16="http://schemas.microsoft.com/office/drawing/2014/main" id="{D964CE25-BC90-F218-081D-1F318A66E636}"/>
              </a:ext>
            </a:extLst>
          </p:cNvPr>
          <p:cNvSpPr>
            <a:spLocks noGrp="1"/>
          </p:cNvSpPr>
          <p:nvPr>
            <p:ph type="body" sz="half" idx="2" hasCustomPrompt="1"/>
          </p:nvPr>
        </p:nvSpPr>
        <p:spPr>
          <a:xfrm>
            <a:off x="839788" y="2057400"/>
            <a:ext cx="3932237" cy="3811588"/>
          </a:xfrm>
        </p:spPr>
        <p:txBody>
          <a:bodyPr rtlCol="0"/>
          <a:lstStyle>
            <a:lvl1pPr marL="0" indent="0">
              <a:buNone/>
              <a:defRPr lang="fr-FR" sz="1600"/>
            </a:lvl1pPr>
            <a:lvl2pPr marL="457200" indent="0">
              <a:buNone/>
              <a:defRPr lang="fr-FR" sz="1400"/>
            </a:lvl2pPr>
            <a:lvl3pPr marL="914400" indent="0">
              <a:buNone/>
              <a:defRPr lang="fr-FR" sz="1200"/>
            </a:lvl3pPr>
            <a:lvl4pPr marL="1371600" indent="0">
              <a:buNone/>
              <a:defRPr lang="fr-FR" sz="1000"/>
            </a:lvl4pPr>
            <a:lvl5pPr marL="1828800" indent="0">
              <a:buNone/>
              <a:defRPr lang="fr-FR" sz="1000"/>
            </a:lvl5pPr>
            <a:lvl6pPr marL="2286000" indent="0">
              <a:buNone/>
              <a:defRPr lang="fr-FR" sz="1000"/>
            </a:lvl6pPr>
            <a:lvl7pPr marL="2743200" indent="0">
              <a:buNone/>
              <a:defRPr lang="fr-FR" sz="1000"/>
            </a:lvl7pPr>
            <a:lvl8pPr marL="3200400" indent="0">
              <a:buNone/>
              <a:defRPr lang="fr-FR" sz="1000"/>
            </a:lvl8pPr>
            <a:lvl9pPr marL="3657600" indent="0">
              <a:buNone/>
              <a:defRPr lang="fr-FR" sz="1000"/>
            </a:lvl9pPr>
          </a:lstStyle>
          <a:p>
            <a:pPr lvl="0" rtl="0"/>
            <a:r>
              <a:rPr lang="fr-FR" dirty="0"/>
              <a:t>Modifiez les styles du texte du masque</a:t>
            </a:r>
          </a:p>
        </p:txBody>
      </p:sp>
      <p:sp>
        <p:nvSpPr>
          <p:cNvPr id="5" name="Espace réservé de la date 4">
            <a:extLst>
              <a:ext uri="{FF2B5EF4-FFF2-40B4-BE49-F238E27FC236}">
                <a16:creationId xmlns:a16="http://schemas.microsoft.com/office/drawing/2014/main" id="{F8061380-5630-29CD-5357-ECACB77A7FAC}"/>
              </a:ext>
            </a:extLst>
          </p:cNvPr>
          <p:cNvSpPr>
            <a:spLocks noGrp="1"/>
          </p:cNvSpPr>
          <p:nvPr>
            <p:ph type="dt" sz="half" idx="10"/>
          </p:nvPr>
        </p:nvSpPr>
        <p:spPr/>
        <p:txBody>
          <a:bodyPr rtlCol="0"/>
          <a:lstStyle>
            <a:defPPr>
              <a:defRPr lang="fr-FR"/>
            </a:defPPr>
          </a:lstStyle>
          <a:p>
            <a:pPr rtl="0"/>
            <a:r>
              <a:rPr lang="fr-FR"/>
              <a:t>20XX</a:t>
            </a:r>
          </a:p>
        </p:txBody>
      </p:sp>
      <p:sp>
        <p:nvSpPr>
          <p:cNvPr id="6" name="Espace réservé du pied de page 5">
            <a:extLst>
              <a:ext uri="{FF2B5EF4-FFF2-40B4-BE49-F238E27FC236}">
                <a16:creationId xmlns:a16="http://schemas.microsoft.com/office/drawing/2014/main" id="{F77E390A-17CB-4BA8-9C29-A42E9C0A493B}"/>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u numéro de diapositive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rtlCol="0"/>
          <a:lstStyle>
            <a:defPPr>
              <a:defRPr lang="fr-FR"/>
            </a:defPPr>
          </a:lstStyle>
          <a:p>
            <a:pPr rtl="0"/>
            <a:fld id="{58FB4751-880F-D840-AAA9-3A15815CC996}" type="slidenum">
              <a:rPr lang="fr-FR" smtClean="0"/>
              <a:t>‹N°›</a:t>
            </a:fld>
            <a:endParaRPr lang="fr-FR" dirty="0"/>
          </a:p>
        </p:txBody>
      </p:sp>
    </p:spTree>
    <p:extLst>
      <p:ext uri="{BB962C8B-B14F-4D97-AF65-F5344CB8AC3E}">
        <p14:creationId xmlns:p14="http://schemas.microsoft.com/office/powerpoint/2010/main" val="128254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ADB23-E319-2B3B-F0A8-87B36BB3B65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8701D58-802B-74E7-B67E-EDCBDF6009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98A8EE4-27CB-8CF7-C07A-03949F09ED1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81B7DD1-2054-F851-2EB2-B2A7C6BFA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E744F6F-7192-4E86-8BBC-C50BD98B54B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42D51D9-498B-2F08-0692-546E09890A75}"/>
              </a:ext>
            </a:extLst>
          </p:cNvPr>
          <p:cNvSpPr>
            <a:spLocks noGrp="1"/>
          </p:cNvSpPr>
          <p:nvPr>
            <p:ph type="dt" sz="half" idx="10"/>
          </p:nvPr>
        </p:nvSpPr>
        <p:spPr/>
        <p:txBody>
          <a:bodyPr/>
          <a:lstStyle/>
          <a:p>
            <a:fld id="{FE54C99C-C2EF-4FE7-B90F-4E8F4A7E7BA9}" type="datetimeFigureOut">
              <a:rPr lang="fr-FR" smtClean="0"/>
              <a:t>04/06/2024</a:t>
            </a:fld>
            <a:endParaRPr lang="fr-FR"/>
          </a:p>
        </p:txBody>
      </p:sp>
      <p:sp>
        <p:nvSpPr>
          <p:cNvPr id="8" name="Espace réservé du pied de page 7">
            <a:extLst>
              <a:ext uri="{FF2B5EF4-FFF2-40B4-BE49-F238E27FC236}">
                <a16:creationId xmlns:a16="http://schemas.microsoft.com/office/drawing/2014/main" id="{E61A5187-1CD4-E0A4-CC37-DCA39DC9B01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B5A1963-4BCF-9678-7DF9-D1D1A7C73C8D}"/>
              </a:ext>
            </a:extLst>
          </p:cNvPr>
          <p:cNvSpPr>
            <a:spLocks noGrp="1"/>
          </p:cNvSpPr>
          <p:nvPr>
            <p:ph type="sldNum" sz="quarter" idx="12"/>
          </p:nvPr>
        </p:nvSpPr>
        <p:spPr/>
        <p:txBody>
          <a:bodyPr/>
          <a:lstStyle/>
          <a:p>
            <a:fld id="{F59EC5AE-99D8-42FE-8A5C-AA7F76D5A8A0}" type="slidenum">
              <a:rPr lang="fr-FR" smtClean="0"/>
              <a:t>‹N°›</a:t>
            </a:fld>
            <a:endParaRPr lang="fr-FR"/>
          </a:p>
        </p:txBody>
      </p:sp>
    </p:spTree>
    <p:extLst>
      <p:ext uri="{BB962C8B-B14F-4D97-AF65-F5344CB8AC3E}">
        <p14:creationId xmlns:p14="http://schemas.microsoft.com/office/powerpoint/2010/main" val="927642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114B9E-77DD-5B91-853A-F6262E3D891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C981C02-9BCB-0C86-ED0A-270F205B4F3A}"/>
              </a:ext>
            </a:extLst>
          </p:cNvPr>
          <p:cNvSpPr>
            <a:spLocks noGrp="1"/>
          </p:cNvSpPr>
          <p:nvPr>
            <p:ph type="dt" sz="half" idx="10"/>
          </p:nvPr>
        </p:nvSpPr>
        <p:spPr/>
        <p:txBody>
          <a:bodyPr/>
          <a:lstStyle/>
          <a:p>
            <a:fld id="{FE54C99C-C2EF-4FE7-B90F-4E8F4A7E7BA9}" type="datetimeFigureOut">
              <a:rPr lang="fr-FR" smtClean="0"/>
              <a:t>04/06/2024</a:t>
            </a:fld>
            <a:endParaRPr lang="fr-FR"/>
          </a:p>
        </p:txBody>
      </p:sp>
      <p:sp>
        <p:nvSpPr>
          <p:cNvPr id="4" name="Espace réservé du pied de page 3">
            <a:extLst>
              <a:ext uri="{FF2B5EF4-FFF2-40B4-BE49-F238E27FC236}">
                <a16:creationId xmlns:a16="http://schemas.microsoft.com/office/drawing/2014/main" id="{99193D0C-DEE7-F70C-CFE5-C25E6AB9F81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87415A-6BB4-20E3-BF71-3FEDB7F726C4}"/>
              </a:ext>
            </a:extLst>
          </p:cNvPr>
          <p:cNvSpPr>
            <a:spLocks noGrp="1"/>
          </p:cNvSpPr>
          <p:nvPr>
            <p:ph type="sldNum" sz="quarter" idx="12"/>
          </p:nvPr>
        </p:nvSpPr>
        <p:spPr/>
        <p:txBody>
          <a:bodyPr/>
          <a:lstStyle/>
          <a:p>
            <a:fld id="{F59EC5AE-99D8-42FE-8A5C-AA7F76D5A8A0}" type="slidenum">
              <a:rPr lang="fr-FR" smtClean="0"/>
              <a:t>‹N°›</a:t>
            </a:fld>
            <a:endParaRPr lang="fr-FR"/>
          </a:p>
        </p:txBody>
      </p:sp>
    </p:spTree>
    <p:extLst>
      <p:ext uri="{BB962C8B-B14F-4D97-AF65-F5344CB8AC3E}">
        <p14:creationId xmlns:p14="http://schemas.microsoft.com/office/powerpoint/2010/main" val="2400290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1BD2DBF-0526-A64F-4E5F-6F11B809CDB8}"/>
              </a:ext>
            </a:extLst>
          </p:cNvPr>
          <p:cNvSpPr>
            <a:spLocks noGrp="1"/>
          </p:cNvSpPr>
          <p:nvPr>
            <p:ph type="dt" sz="half" idx="10"/>
          </p:nvPr>
        </p:nvSpPr>
        <p:spPr/>
        <p:txBody>
          <a:bodyPr/>
          <a:lstStyle/>
          <a:p>
            <a:fld id="{FE54C99C-C2EF-4FE7-B90F-4E8F4A7E7BA9}" type="datetimeFigureOut">
              <a:rPr lang="fr-FR" smtClean="0"/>
              <a:t>04/06/2024</a:t>
            </a:fld>
            <a:endParaRPr lang="fr-FR"/>
          </a:p>
        </p:txBody>
      </p:sp>
      <p:sp>
        <p:nvSpPr>
          <p:cNvPr id="3" name="Espace réservé du pied de page 2">
            <a:extLst>
              <a:ext uri="{FF2B5EF4-FFF2-40B4-BE49-F238E27FC236}">
                <a16:creationId xmlns:a16="http://schemas.microsoft.com/office/drawing/2014/main" id="{57C49F0B-5A40-0D8B-D967-1B8CA8E86C3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547CED9-0253-C51A-999A-883380433047}"/>
              </a:ext>
            </a:extLst>
          </p:cNvPr>
          <p:cNvSpPr>
            <a:spLocks noGrp="1"/>
          </p:cNvSpPr>
          <p:nvPr>
            <p:ph type="sldNum" sz="quarter" idx="12"/>
          </p:nvPr>
        </p:nvSpPr>
        <p:spPr/>
        <p:txBody>
          <a:bodyPr/>
          <a:lstStyle/>
          <a:p>
            <a:fld id="{F59EC5AE-99D8-42FE-8A5C-AA7F76D5A8A0}" type="slidenum">
              <a:rPr lang="fr-FR" smtClean="0"/>
              <a:t>‹N°›</a:t>
            </a:fld>
            <a:endParaRPr lang="fr-FR"/>
          </a:p>
        </p:txBody>
      </p:sp>
    </p:spTree>
    <p:extLst>
      <p:ext uri="{BB962C8B-B14F-4D97-AF65-F5344CB8AC3E}">
        <p14:creationId xmlns:p14="http://schemas.microsoft.com/office/powerpoint/2010/main" val="2585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30F721-7C3E-A8C2-1786-256C0A176B7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F9BC316-5B33-85D4-50F8-BFF38F8C20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A6629C3-EF56-7902-CAB9-098BDB4FBF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73E1D42-C7CF-C91C-0FC9-6F0F3C94B4DE}"/>
              </a:ext>
            </a:extLst>
          </p:cNvPr>
          <p:cNvSpPr>
            <a:spLocks noGrp="1"/>
          </p:cNvSpPr>
          <p:nvPr>
            <p:ph type="dt" sz="half" idx="10"/>
          </p:nvPr>
        </p:nvSpPr>
        <p:spPr/>
        <p:txBody>
          <a:bodyPr/>
          <a:lstStyle/>
          <a:p>
            <a:fld id="{FE54C99C-C2EF-4FE7-B90F-4E8F4A7E7BA9}" type="datetimeFigureOut">
              <a:rPr lang="fr-FR" smtClean="0"/>
              <a:t>04/06/2024</a:t>
            </a:fld>
            <a:endParaRPr lang="fr-FR"/>
          </a:p>
        </p:txBody>
      </p:sp>
      <p:sp>
        <p:nvSpPr>
          <p:cNvPr id="6" name="Espace réservé du pied de page 5">
            <a:extLst>
              <a:ext uri="{FF2B5EF4-FFF2-40B4-BE49-F238E27FC236}">
                <a16:creationId xmlns:a16="http://schemas.microsoft.com/office/drawing/2014/main" id="{1E5316A7-FD98-D831-768B-86E9802A5E6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E6EDC72-B605-F31F-B551-45A224454E06}"/>
              </a:ext>
            </a:extLst>
          </p:cNvPr>
          <p:cNvSpPr>
            <a:spLocks noGrp="1"/>
          </p:cNvSpPr>
          <p:nvPr>
            <p:ph type="sldNum" sz="quarter" idx="12"/>
          </p:nvPr>
        </p:nvSpPr>
        <p:spPr/>
        <p:txBody>
          <a:bodyPr/>
          <a:lstStyle/>
          <a:p>
            <a:fld id="{F59EC5AE-99D8-42FE-8A5C-AA7F76D5A8A0}" type="slidenum">
              <a:rPr lang="fr-FR" smtClean="0"/>
              <a:t>‹N°›</a:t>
            </a:fld>
            <a:endParaRPr lang="fr-FR"/>
          </a:p>
        </p:txBody>
      </p:sp>
    </p:spTree>
    <p:extLst>
      <p:ext uri="{BB962C8B-B14F-4D97-AF65-F5344CB8AC3E}">
        <p14:creationId xmlns:p14="http://schemas.microsoft.com/office/powerpoint/2010/main" val="1558821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810D72-9F56-99A8-B5B3-3A487FCEA6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475FB2D-84A3-8CDB-08BC-EB68237245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7A215D3-F478-EBAB-7139-F9A064F06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6493ACD-07A6-1471-DF16-D12B26C070A6}"/>
              </a:ext>
            </a:extLst>
          </p:cNvPr>
          <p:cNvSpPr>
            <a:spLocks noGrp="1"/>
          </p:cNvSpPr>
          <p:nvPr>
            <p:ph type="dt" sz="half" idx="10"/>
          </p:nvPr>
        </p:nvSpPr>
        <p:spPr/>
        <p:txBody>
          <a:bodyPr/>
          <a:lstStyle/>
          <a:p>
            <a:fld id="{FE54C99C-C2EF-4FE7-B90F-4E8F4A7E7BA9}" type="datetimeFigureOut">
              <a:rPr lang="fr-FR" smtClean="0"/>
              <a:t>04/06/2024</a:t>
            </a:fld>
            <a:endParaRPr lang="fr-FR"/>
          </a:p>
        </p:txBody>
      </p:sp>
      <p:sp>
        <p:nvSpPr>
          <p:cNvPr id="6" name="Espace réservé du pied de page 5">
            <a:extLst>
              <a:ext uri="{FF2B5EF4-FFF2-40B4-BE49-F238E27FC236}">
                <a16:creationId xmlns:a16="http://schemas.microsoft.com/office/drawing/2014/main" id="{ED2C0D95-7891-5D1F-83A1-4034B9BB6D1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79CFCF7-6F8D-E495-8BF2-E41101FD3AFF}"/>
              </a:ext>
            </a:extLst>
          </p:cNvPr>
          <p:cNvSpPr>
            <a:spLocks noGrp="1"/>
          </p:cNvSpPr>
          <p:nvPr>
            <p:ph type="sldNum" sz="quarter" idx="12"/>
          </p:nvPr>
        </p:nvSpPr>
        <p:spPr/>
        <p:txBody>
          <a:bodyPr/>
          <a:lstStyle/>
          <a:p>
            <a:fld id="{F59EC5AE-99D8-42FE-8A5C-AA7F76D5A8A0}" type="slidenum">
              <a:rPr lang="fr-FR" smtClean="0"/>
              <a:t>‹N°›</a:t>
            </a:fld>
            <a:endParaRPr lang="fr-FR"/>
          </a:p>
        </p:txBody>
      </p:sp>
    </p:spTree>
    <p:extLst>
      <p:ext uri="{BB962C8B-B14F-4D97-AF65-F5344CB8AC3E}">
        <p14:creationId xmlns:p14="http://schemas.microsoft.com/office/powerpoint/2010/main" val="281510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7E51CFE-1D0F-C5CE-C13F-A1391FC63B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57C70AC-99A4-C502-E82A-708795A1DE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3EEB23D-3960-109F-E258-99A78994EF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54C99C-C2EF-4FE7-B90F-4E8F4A7E7BA9}" type="datetimeFigureOut">
              <a:rPr lang="fr-FR" smtClean="0"/>
              <a:t>04/06/2024</a:t>
            </a:fld>
            <a:endParaRPr lang="fr-FR"/>
          </a:p>
        </p:txBody>
      </p:sp>
      <p:sp>
        <p:nvSpPr>
          <p:cNvPr id="5" name="Espace réservé du pied de page 4">
            <a:extLst>
              <a:ext uri="{FF2B5EF4-FFF2-40B4-BE49-F238E27FC236}">
                <a16:creationId xmlns:a16="http://schemas.microsoft.com/office/drawing/2014/main" id="{5AB6B5D9-68B1-40D5-FB73-F3FA7C16B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0BC2F73-5E3B-C968-2643-496630574D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EC5AE-99D8-42FE-8A5C-AA7F76D5A8A0}" type="slidenum">
              <a:rPr lang="fr-FR" smtClean="0"/>
              <a:t>‹N°›</a:t>
            </a:fld>
            <a:endParaRPr lang="fr-FR"/>
          </a:p>
        </p:txBody>
      </p:sp>
    </p:spTree>
    <p:extLst>
      <p:ext uri="{BB962C8B-B14F-4D97-AF65-F5344CB8AC3E}">
        <p14:creationId xmlns:p14="http://schemas.microsoft.com/office/powerpoint/2010/main" val="2747234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a:t>
            </a:fld>
            <a:endParaRPr lang="en-US"/>
          </a:p>
        </p:txBody>
      </p:sp>
    </p:spTree>
    <p:extLst>
      <p:ext uri="{BB962C8B-B14F-4D97-AF65-F5344CB8AC3E}">
        <p14:creationId xmlns:p14="http://schemas.microsoft.com/office/powerpoint/2010/main" val="3864813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defPPr>
              <a:defRPr lang="fr-FR"/>
            </a:defPPr>
          </a:lstStyle>
          <a:p>
            <a:pPr rtl="0"/>
            <a:r>
              <a:rPr lang="fr-FR"/>
              <a:t>cliquez pour modifier le style du titre principal</a:t>
            </a:r>
          </a:p>
        </p:txBody>
      </p:sp>
      <p:sp>
        <p:nvSpPr>
          <p:cNvPr id="3" name="Espace réservé du texte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defRPr lang="fr-FR"/>
            </a:defPPr>
          </a:lstStyle>
          <a:p>
            <a:pPr lvl="0" rtl="0"/>
            <a:r>
              <a:rPr lang="fr-FR"/>
              <a:t>Modifiez les styles du texte du masque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4" name="Espace réservé de la date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lang="fr-FR" sz="1400">
                <a:solidFill>
                  <a:schemeClr val="tx1"/>
                </a:solidFill>
              </a:defRPr>
            </a:lvl1pPr>
          </a:lstStyle>
          <a:p>
            <a:pPr rtl="0"/>
            <a:r>
              <a:rPr lang="fr-FR"/>
              <a:t>20XX</a:t>
            </a:r>
          </a:p>
        </p:txBody>
      </p:sp>
      <p:sp>
        <p:nvSpPr>
          <p:cNvPr id="5" name="Espace réservé du pied de page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lang="fr-FR" sz="1400">
                <a:solidFill>
                  <a:schemeClr val="tx1"/>
                </a:solidFill>
              </a:defRPr>
            </a:lvl1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lang="fr-FR" sz="1400">
                <a:solidFill>
                  <a:schemeClr val="tx1"/>
                </a:solidFill>
              </a:defRPr>
            </a:lvl1pPr>
          </a:lstStyle>
          <a:p>
            <a:pPr rtl="0"/>
            <a:fld id="{58FB4751-880F-D840-AAA9-3A15815CC996}" type="slidenum">
              <a:rPr lang="fr-FR" smtClean="0"/>
              <a:pPr/>
              <a:t>‹N°›</a:t>
            </a:fld>
            <a:endParaRPr lang="fr-FR" dirty="0"/>
          </a:p>
        </p:txBody>
      </p:sp>
      <p:cxnSp>
        <p:nvCxnSpPr>
          <p:cNvPr id="8" name="Connecteur droit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701237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hdr="0"/>
  <p:txStyles>
    <p:titleStyle>
      <a:lvl1pPr algn="l" defTabSz="914400" rtl="0" eaLnBrk="1" latinLnBrk="0" hangingPunct="1">
        <a:lnSpc>
          <a:spcPct val="90000"/>
        </a:lnSpc>
        <a:spcBef>
          <a:spcPct val="0"/>
        </a:spcBef>
        <a:buNone/>
        <a:defRPr lang="fr-F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fr-F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fr-F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9pPr>
    </p:bodyStyle>
    <p:other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8.xml"/><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8.xml"/><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47.jp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7.jpg"/><Relationship Id="rId5" Type="http://schemas.openxmlformats.org/officeDocument/2006/relationships/image" Target="../media/image24.sv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4.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D6567-21A5-2BF1-7DFD-8F73989ECE27}"/>
              </a:ext>
            </a:extLst>
          </p:cNvPr>
          <p:cNvSpPr>
            <a:spLocks noGrp="1"/>
          </p:cNvSpPr>
          <p:nvPr>
            <p:ph type="ctrTitle"/>
          </p:nvPr>
        </p:nvSpPr>
        <p:spPr>
          <a:xfrm>
            <a:off x="0" y="-74645"/>
            <a:ext cx="12344400" cy="6932645"/>
          </a:xfrm>
          <a:solidFill>
            <a:srgbClr val="69D8FF"/>
          </a:solidFill>
        </p:spPr>
        <p:txBody>
          <a:bodyPr>
            <a:normAutofit/>
          </a:bodyPr>
          <a:lstStyle/>
          <a:p>
            <a:r>
              <a:rPr lang="fr-FR" b="1" dirty="0">
                <a:latin typeface="Century Gothic" panose="020B0502020202020204" pitchFamily="34" charset="0"/>
              </a:rPr>
              <a:t>PREPARER SON ENFANT</a:t>
            </a:r>
            <a:br>
              <a:rPr lang="fr-FR" b="1" dirty="0">
                <a:latin typeface="Century Gothic" panose="020B0502020202020204" pitchFamily="34" charset="0"/>
              </a:rPr>
            </a:br>
            <a:r>
              <a:rPr lang="fr-FR" b="1" dirty="0">
                <a:latin typeface="Century Gothic" panose="020B0502020202020204" pitchFamily="34" charset="0"/>
              </a:rPr>
              <a:t>A L’ENTREE EN </a:t>
            </a:r>
            <a:br>
              <a:rPr lang="fr-FR" b="1" dirty="0">
                <a:latin typeface="Century Gothic" panose="020B0502020202020204" pitchFamily="34" charset="0"/>
              </a:rPr>
            </a:br>
            <a:r>
              <a:rPr lang="fr-FR" b="1" dirty="0">
                <a:latin typeface="Century Gothic" panose="020B0502020202020204" pitchFamily="34" charset="0"/>
              </a:rPr>
              <a:t>PETITE SECTION</a:t>
            </a:r>
            <a:br>
              <a:rPr lang="fr-FR" b="1" dirty="0">
                <a:latin typeface="Century Gothic" panose="020B0502020202020204" pitchFamily="34" charset="0"/>
              </a:rPr>
            </a:br>
            <a:br>
              <a:rPr lang="fr-FR" b="1" dirty="0">
                <a:latin typeface="Century Gothic" panose="020B0502020202020204" pitchFamily="34" charset="0"/>
              </a:rPr>
            </a:br>
            <a:br>
              <a:rPr lang="fr-FR" b="1" dirty="0">
                <a:latin typeface="Century Gothic" panose="020B0502020202020204" pitchFamily="34" charset="0"/>
              </a:rPr>
            </a:br>
            <a:endParaRPr lang="fr-FR" b="1" dirty="0">
              <a:latin typeface="Century Gothic" panose="020B0502020202020204" pitchFamily="34" charset="0"/>
            </a:endParaRPr>
          </a:p>
        </p:txBody>
      </p:sp>
      <p:sp>
        <p:nvSpPr>
          <p:cNvPr id="4" name="Freeform 8">
            <a:extLst>
              <a:ext uri="{FF2B5EF4-FFF2-40B4-BE49-F238E27FC236}">
                <a16:creationId xmlns:a16="http://schemas.microsoft.com/office/drawing/2014/main" id="{21476EE7-2B84-99E0-1452-232CCDFDAF7C}"/>
              </a:ext>
            </a:extLst>
          </p:cNvPr>
          <p:cNvSpPr/>
          <p:nvPr/>
        </p:nvSpPr>
        <p:spPr>
          <a:xfrm>
            <a:off x="350713" y="539224"/>
            <a:ext cx="2052853" cy="1785966"/>
          </a:xfrm>
          <a:custGeom>
            <a:avLst/>
            <a:gdLst/>
            <a:ahLst/>
            <a:cxnLst/>
            <a:rect l="l" t="t" r="r" b="b"/>
            <a:pathLst>
              <a:path w="2445646" h="2057400">
                <a:moveTo>
                  <a:pt x="0" y="0"/>
                </a:moveTo>
                <a:lnTo>
                  <a:pt x="2445646" y="0"/>
                </a:lnTo>
                <a:lnTo>
                  <a:pt x="2445646"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Image 4" descr="Une image contenant Caractère coloré, capture d’écran, graphisme, Graphique&#10;&#10;Description générée automatiquement">
            <a:extLst>
              <a:ext uri="{FF2B5EF4-FFF2-40B4-BE49-F238E27FC236}">
                <a16:creationId xmlns:a16="http://schemas.microsoft.com/office/drawing/2014/main" id="{C3B68974-71B2-A0EA-6C3D-D2D8C4765B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236" y="66625"/>
            <a:ext cx="2209760" cy="1491587"/>
          </a:xfrm>
          <a:prstGeom prst="rect">
            <a:avLst/>
          </a:prstGeom>
          <a:effectLst>
            <a:softEdge rad="63500"/>
          </a:effectLst>
        </p:spPr>
      </p:pic>
      <p:sp>
        <p:nvSpPr>
          <p:cNvPr id="6" name="Freeform 10">
            <a:extLst>
              <a:ext uri="{FF2B5EF4-FFF2-40B4-BE49-F238E27FC236}">
                <a16:creationId xmlns:a16="http://schemas.microsoft.com/office/drawing/2014/main" id="{750BDF71-A987-368F-DCDE-5C4CC171890C}"/>
              </a:ext>
            </a:extLst>
          </p:cNvPr>
          <p:cNvSpPr/>
          <p:nvPr/>
        </p:nvSpPr>
        <p:spPr>
          <a:xfrm rot="7335990">
            <a:off x="9630074" y="4358931"/>
            <a:ext cx="2599096" cy="1825729"/>
          </a:xfrm>
          <a:custGeom>
            <a:avLst/>
            <a:gdLst/>
            <a:ahLst/>
            <a:cxnLst/>
            <a:rect l="l" t="t" r="r" b="b"/>
            <a:pathLst>
              <a:path w="2445646" h="2057400">
                <a:moveTo>
                  <a:pt x="0" y="0"/>
                </a:moveTo>
                <a:lnTo>
                  <a:pt x="2445647" y="0"/>
                </a:lnTo>
                <a:lnTo>
                  <a:pt x="2445647" y="2057400"/>
                </a:lnTo>
                <a:lnTo>
                  <a:pt x="0" y="2057400"/>
                </a:lnTo>
                <a:lnTo>
                  <a:pt x="0" y="0"/>
                </a:lnTo>
                <a:close/>
              </a:path>
            </a:pathLst>
          </a:custGeom>
          <a:blipFill>
            <a:blip r:embed="rId2">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9">
            <a:extLst>
              <a:ext uri="{FF2B5EF4-FFF2-40B4-BE49-F238E27FC236}">
                <a16:creationId xmlns:a16="http://schemas.microsoft.com/office/drawing/2014/main" id="{E7F50215-7AD7-A3F5-1163-11F2AD329A1C}"/>
              </a:ext>
            </a:extLst>
          </p:cNvPr>
          <p:cNvSpPr/>
          <p:nvPr/>
        </p:nvSpPr>
        <p:spPr>
          <a:xfrm>
            <a:off x="3986756" y="5199132"/>
            <a:ext cx="3928487" cy="1658868"/>
          </a:xfrm>
          <a:custGeom>
            <a:avLst/>
            <a:gdLst/>
            <a:ahLst/>
            <a:cxnLst/>
            <a:rect l="l" t="t" r="r" b="b"/>
            <a:pathLst>
              <a:path w="5767759" h="2307104">
                <a:moveTo>
                  <a:pt x="0" y="0"/>
                </a:moveTo>
                <a:lnTo>
                  <a:pt x="5767759" y="0"/>
                </a:lnTo>
                <a:lnTo>
                  <a:pt x="5767759" y="2307103"/>
                </a:lnTo>
                <a:lnTo>
                  <a:pt x="0" y="2307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5018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826733C7-86CB-0DB3-1A2A-66C7A5EE8360}"/>
              </a:ext>
            </a:extLst>
          </p:cNvPr>
          <p:cNvSpPr/>
          <p:nvPr/>
        </p:nvSpPr>
        <p:spPr>
          <a:xfrm>
            <a:off x="8906885" y="4430089"/>
            <a:ext cx="2653744" cy="2427911"/>
          </a:xfrm>
          <a:custGeom>
            <a:avLst/>
            <a:gdLst/>
            <a:ahLst/>
            <a:cxnLst/>
            <a:rect l="l" t="t" r="r" b="b"/>
            <a:pathLst>
              <a:path w="2445646" h="2057400">
                <a:moveTo>
                  <a:pt x="0" y="0"/>
                </a:moveTo>
                <a:lnTo>
                  <a:pt x="2445646" y="0"/>
                </a:lnTo>
                <a:lnTo>
                  <a:pt x="2445646"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3DE3ADD7-3E5C-1E73-1000-DC11398A3B5F}"/>
              </a:ext>
            </a:extLst>
          </p:cNvPr>
          <p:cNvSpPr txBox="1"/>
          <p:nvPr/>
        </p:nvSpPr>
        <p:spPr>
          <a:xfrm>
            <a:off x="214605" y="205274"/>
            <a:ext cx="12042710" cy="707886"/>
          </a:xfrm>
          <a:prstGeom prst="rect">
            <a:avLst/>
          </a:prstGeom>
          <a:noFill/>
        </p:spPr>
        <p:txBody>
          <a:bodyPr wrap="square" rtlCol="0">
            <a:spAutoFit/>
          </a:bodyPr>
          <a:lstStyle/>
          <a:p>
            <a:r>
              <a:rPr lang="fr-FR" sz="4000" b="1" dirty="0"/>
              <a:t>Echanger sur la séparation :  </a:t>
            </a:r>
          </a:p>
        </p:txBody>
      </p:sp>
      <p:pic>
        <p:nvPicPr>
          <p:cNvPr id="1026" name="Picture 2" descr="Les premiers jours d‘école. Illustrations : Lucia Calfapietra.">
            <a:extLst>
              <a:ext uri="{FF2B5EF4-FFF2-40B4-BE49-F238E27FC236}">
                <a16:creationId xmlns:a16="http://schemas.microsoft.com/office/drawing/2014/main" id="{A6DBBCC3-9BB2-B82C-215D-8DF0DE209A0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6374" y="1012663"/>
            <a:ext cx="7334250" cy="59150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26AF9D27-3C77-AD9D-BE8D-0BDAFEAFD032}"/>
              </a:ext>
            </a:extLst>
          </p:cNvPr>
          <p:cNvPicPr>
            <a:picLocks noChangeAspect="1"/>
          </p:cNvPicPr>
          <p:nvPr/>
        </p:nvPicPr>
        <p:blipFill rotWithShape="1">
          <a:blip r:embed="rId5"/>
          <a:srcRect l="4229" t="21121" r="419" b="8251"/>
          <a:stretch/>
        </p:blipFill>
        <p:spPr>
          <a:xfrm>
            <a:off x="8600670" y="138007"/>
            <a:ext cx="3376725" cy="3538254"/>
          </a:xfrm>
          <a:prstGeom prst="rect">
            <a:avLst/>
          </a:prstGeom>
        </p:spPr>
      </p:pic>
    </p:spTree>
    <p:extLst>
      <p:ext uri="{BB962C8B-B14F-4D97-AF65-F5344CB8AC3E}">
        <p14:creationId xmlns:p14="http://schemas.microsoft.com/office/powerpoint/2010/main" val="3767498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D64A51-9FC2-F057-AC1F-F0A247A7C12B}"/>
              </a:ext>
            </a:extLst>
          </p:cNvPr>
          <p:cNvPicPr>
            <a:picLocks noChangeAspect="1"/>
          </p:cNvPicPr>
          <p:nvPr/>
        </p:nvPicPr>
        <p:blipFill rotWithShape="1">
          <a:blip r:embed="rId2"/>
          <a:srcRect l="5769" r="6431" b="3230"/>
          <a:stretch/>
        </p:blipFill>
        <p:spPr>
          <a:xfrm>
            <a:off x="86493" y="1451026"/>
            <a:ext cx="7058882" cy="4526987"/>
          </a:xfrm>
          <a:prstGeom prst="rect">
            <a:avLst/>
          </a:prstGeom>
        </p:spPr>
      </p:pic>
      <p:pic>
        <p:nvPicPr>
          <p:cNvPr id="5" name="Image 4">
            <a:extLst>
              <a:ext uri="{FF2B5EF4-FFF2-40B4-BE49-F238E27FC236}">
                <a16:creationId xmlns:a16="http://schemas.microsoft.com/office/drawing/2014/main" id="{54B244D9-76DA-58BD-A1BC-2CFFEC3EE7F9}"/>
              </a:ext>
            </a:extLst>
          </p:cNvPr>
          <p:cNvPicPr>
            <a:picLocks noChangeAspect="1"/>
          </p:cNvPicPr>
          <p:nvPr/>
        </p:nvPicPr>
        <p:blipFill rotWithShape="1">
          <a:blip r:embed="rId3"/>
          <a:srcRect l="5677" t="-1" b="-4974"/>
          <a:stretch/>
        </p:blipFill>
        <p:spPr>
          <a:xfrm>
            <a:off x="7334865" y="1451026"/>
            <a:ext cx="4770642" cy="4759427"/>
          </a:xfrm>
          <a:prstGeom prst="rect">
            <a:avLst/>
          </a:prstGeom>
        </p:spPr>
      </p:pic>
      <p:sp>
        <p:nvSpPr>
          <p:cNvPr id="6" name="Flèche : droite 5">
            <a:extLst>
              <a:ext uri="{FF2B5EF4-FFF2-40B4-BE49-F238E27FC236}">
                <a16:creationId xmlns:a16="http://schemas.microsoft.com/office/drawing/2014/main" id="{B6381661-9006-BEBC-153D-082F94AE781F}"/>
              </a:ext>
            </a:extLst>
          </p:cNvPr>
          <p:cNvSpPr/>
          <p:nvPr/>
        </p:nvSpPr>
        <p:spPr>
          <a:xfrm>
            <a:off x="7059560" y="2566921"/>
            <a:ext cx="890121" cy="978712"/>
          </a:xfrm>
          <a:prstGeom prst="rightArrow">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reeform 8">
            <a:extLst>
              <a:ext uri="{FF2B5EF4-FFF2-40B4-BE49-F238E27FC236}">
                <a16:creationId xmlns:a16="http://schemas.microsoft.com/office/drawing/2014/main" id="{2ABC5444-19CA-93BF-00ED-64DBEB489901}"/>
              </a:ext>
            </a:extLst>
          </p:cNvPr>
          <p:cNvSpPr/>
          <p:nvPr/>
        </p:nvSpPr>
        <p:spPr>
          <a:xfrm>
            <a:off x="5519873" y="-97899"/>
            <a:ext cx="2653744" cy="2427911"/>
          </a:xfrm>
          <a:custGeom>
            <a:avLst/>
            <a:gdLst/>
            <a:ahLst/>
            <a:cxnLst/>
            <a:rect l="l" t="t" r="r" b="b"/>
            <a:pathLst>
              <a:path w="2445646" h="2057400">
                <a:moveTo>
                  <a:pt x="0" y="0"/>
                </a:moveTo>
                <a:lnTo>
                  <a:pt x="2445646" y="0"/>
                </a:lnTo>
                <a:lnTo>
                  <a:pt x="2445646"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 coins arrondis 7">
            <a:extLst>
              <a:ext uri="{FF2B5EF4-FFF2-40B4-BE49-F238E27FC236}">
                <a16:creationId xmlns:a16="http://schemas.microsoft.com/office/drawing/2014/main" id="{2ED93A1F-2F74-E2A9-C13E-D7BFC0411DA3}"/>
              </a:ext>
            </a:extLst>
          </p:cNvPr>
          <p:cNvSpPr/>
          <p:nvPr/>
        </p:nvSpPr>
        <p:spPr>
          <a:xfrm>
            <a:off x="643812" y="401216"/>
            <a:ext cx="4301412" cy="7091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lumMod val="50000"/>
                  </a:schemeClr>
                </a:solidFill>
              </a:rPr>
              <a:t>Pourquoi se séparer ?</a:t>
            </a:r>
          </a:p>
        </p:txBody>
      </p:sp>
    </p:spTree>
    <p:extLst>
      <p:ext uri="{BB962C8B-B14F-4D97-AF65-F5344CB8AC3E}">
        <p14:creationId xmlns:p14="http://schemas.microsoft.com/office/powerpoint/2010/main" val="3381633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4336B3-8777-B34E-1E4D-2131F4F58BD0}"/>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5CAC177F-1C8D-4253-8603-D81A1DC21977}"/>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42DDD8C6-0990-EEBB-FE0F-1260AA9DF1A7}"/>
              </a:ext>
            </a:extLst>
          </p:cNvPr>
          <p:cNvPicPr>
            <a:picLocks noChangeAspect="1"/>
          </p:cNvPicPr>
          <p:nvPr/>
        </p:nvPicPr>
        <p:blipFill>
          <a:blip r:embed="rId2"/>
          <a:stretch>
            <a:fillRect/>
          </a:stretch>
        </p:blipFill>
        <p:spPr>
          <a:xfrm>
            <a:off x="0" y="17431"/>
            <a:ext cx="12223146" cy="6840569"/>
          </a:xfrm>
          <a:prstGeom prst="rect">
            <a:avLst/>
          </a:prstGeom>
        </p:spPr>
      </p:pic>
      <p:sp>
        <p:nvSpPr>
          <p:cNvPr id="4" name="Rectangle : coins arrondis 3">
            <a:extLst>
              <a:ext uri="{FF2B5EF4-FFF2-40B4-BE49-F238E27FC236}">
                <a16:creationId xmlns:a16="http://schemas.microsoft.com/office/drawing/2014/main" id="{E785E959-726F-FE0D-7E92-FC591DAC3EFE}"/>
              </a:ext>
            </a:extLst>
          </p:cNvPr>
          <p:cNvSpPr/>
          <p:nvPr/>
        </p:nvSpPr>
        <p:spPr>
          <a:xfrm>
            <a:off x="4771673" y="413236"/>
            <a:ext cx="6240315" cy="7091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a:solidFill>
                  <a:schemeClr val="tx1">
                    <a:lumMod val="50000"/>
                  </a:schemeClr>
                </a:solidFill>
              </a:rPr>
              <a:t>Récapitulons les p’tits conseils : </a:t>
            </a:r>
            <a:endParaRPr lang="fr-FR" sz="3200" b="1" dirty="0">
              <a:solidFill>
                <a:schemeClr val="tx1">
                  <a:lumMod val="50000"/>
                </a:schemeClr>
              </a:solidFill>
            </a:endParaRPr>
          </a:p>
        </p:txBody>
      </p:sp>
    </p:spTree>
    <p:extLst>
      <p:ext uri="{BB962C8B-B14F-4D97-AF65-F5344CB8AC3E}">
        <p14:creationId xmlns:p14="http://schemas.microsoft.com/office/powerpoint/2010/main" val="581346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sp>
        <p:nvSpPr>
          <p:cNvPr id="2" name="TextBox 2"/>
          <p:cNvSpPr txBox="1"/>
          <p:nvPr/>
        </p:nvSpPr>
        <p:spPr>
          <a:xfrm>
            <a:off x="306785" y="60803"/>
            <a:ext cx="11885215" cy="7222105"/>
          </a:xfrm>
          <a:prstGeom prst="rect">
            <a:avLst/>
          </a:prstGeom>
        </p:spPr>
        <p:txBody>
          <a:bodyPr wrap="square" lIns="0" tIns="0" rIns="0" bIns="0" rtlCol="0" anchor="t">
            <a:spAutoFit/>
          </a:bodyPr>
          <a:lstStyle/>
          <a:p>
            <a:pPr marL="0" marR="0" lvl="0" indent="0" algn="r" defTabSz="609630" rtl="0" eaLnBrk="1" fontAlgn="auto" latinLnBrk="0" hangingPunct="1">
              <a:lnSpc>
                <a:spcPts val="6533"/>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Open Sans Light Bold"/>
                <a:ea typeface="+mn-ea"/>
                <a:cs typeface="+mn-cs"/>
              </a:rPr>
              <a:t>Soirée de </a:t>
            </a:r>
            <a:r>
              <a:rPr kumimoji="0" lang="en-US" sz="4000" b="1" i="0" u="none" strike="noStrike" kern="1200" cap="none" spc="0" normalizeH="0" baseline="0" noProof="0" dirty="0" err="1">
                <a:ln>
                  <a:noFill/>
                </a:ln>
                <a:solidFill>
                  <a:srgbClr val="000000"/>
                </a:solidFill>
                <a:effectLst/>
                <a:uLnTx/>
                <a:uFillTx/>
                <a:latin typeface="Open Sans Light Bold"/>
                <a:ea typeface="+mn-ea"/>
                <a:cs typeface="+mn-cs"/>
              </a:rPr>
              <a:t>pré-rentrée</a:t>
            </a:r>
            <a:endParaRPr kumimoji="0" lang="en-US" sz="4000" b="1" i="0" u="none" strike="noStrike" kern="1200" cap="none" spc="0" normalizeH="0" baseline="0" noProof="0" dirty="0">
              <a:ln>
                <a:noFill/>
              </a:ln>
              <a:solidFill>
                <a:srgbClr val="000000"/>
              </a:solidFill>
              <a:effectLst/>
              <a:uLnTx/>
              <a:uFillTx/>
              <a:latin typeface="Open Sans Light Bold"/>
              <a:ea typeface="+mn-ea"/>
              <a:cs typeface="+mn-cs"/>
            </a:endParaRPr>
          </a:p>
          <a:p>
            <a:pPr marL="0" marR="0" lvl="0" indent="0" algn="r" defTabSz="609630" rtl="0" eaLnBrk="1" fontAlgn="auto" latinLnBrk="0" hangingPunct="1">
              <a:lnSpc>
                <a:spcPts val="6533"/>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E17EB"/>
                </a:solidFill>
                <a:effectLst/>
                <a:uLnTx/>
                <a:uFillTx/>
                <a:latin typeface="Open Sans Light Bold"/>
                <a:ea typeface="+mn-ea"/>
                <a:cs typeface="+mn-cs"/>
              </a:rPr>
              <a:t>Jeudi</a:t>
            </a:r>
            <a:r>
              <a:rPr kumimoji="0" lang="en-US" sz="4000" b="1" i="0" u="none" strike="noStrike" kern="1200" cap="none" spc="0" normalizeH="0" baseline="0" noProof="0" dirty="0">
                <a:ln>
                  <a:noFill/>
                </a:ln>
                <a:solidFill>
                  <a:srgbClr val="5E17EB"/>
                </a:solidFill>
                <a:effectLst/>
                <a:uLnTx/>
                <a:uFillTx/>
                <a:latin typeface="Open Sans Light Bold"/>
                <a:ea typeface="+mn-ea"/>
                <a:cs typeface="+mn-cs"/>
              </a:rPr>
              <a:t> 29 </a:t>
            </a:r>
            <a:r>
              <a:rPr kumimoji="0" lang="en-US" sz="4000" b="1" i="0" u="none" strike="noStrike" kern="1200" cap="none" spc="0" normalizeH="0" baseline="0" noProof="0" dirty="0" err="1">
                <a:ln>
                  <a:noFill/>
                </a:ln>
                <a:solidFill>
                  <a:srgbClr val="5E17EB"/>
                </a:solidFill>
                <a:effectLst/>
                <a:uLnTx/>
                <a:uFillTx/>
                <a:latin typeface="Open Sans Light Bold"/>
                <a:ea typeface="+mn-ea"/>
                <a:cs typeface="+mn-cs"/>
              </a:rPr>
              <a:t>août</a:t>
            </a:r>
            <a:r>
              <a:rPr kumimoji="0" lang="en-US" sz="4000" b="1" i="0" u="none" strike="noStrike" kern="1200" cap="none" spc="0" normalizeH="0" baseline="0" noProof="0" dirty="0">
                <a:ln>
                  <a:noFill/>
                </a:ln>
                <a:solidFill>
                  <a:srgbClr val="5E17EB"/>
                </a:solidFill>
                <a:effectLst/>
                <a:uLnTx/>
                <a:uFillTx/>
                <a:latin typeface="Open Sans Light Bold"/>
                <a:ea typeface="+mn-ea"/>
                <a:cs typeface="+mn-cs"/>
              </a:rPr>
              <a:t> 2024 </a:t>
            </a:r>
            <a:r>
              <a:rPr kumimoji="0" lang="en-US" sz="4000" b="1" i="0" u="none" strike="noStrike" kern="1200" cap="none" spc="0" normalizeH="0" baseline="0" noProof="0" dirty="0">
                <a:ln>
                  <a:noFill/>
                </a:ln>
                <a:solidFill>
                  <a:prstClr val="white"/>
                </a:solidFill>
                <a:effectLst/>
                <a:uLnTx/>
                <a:uFillTx/>
                <a:latin typeface="Open Sans Light Bold"/>
                <a:ea typeface="+mn-ea"/>
                <a:cs typeface="+mn-cs"/>
              </a:rPr>
              <a:t>de 17H à 18H30</a:t>
            </a:r>
          </a:p>
          <a:p>
            <a:pPr marL="0" marR="0" lvl="0" indent="0" algn="ctr" defTabSz="609630" rtl="0" eaLnBrk="1" fontAlgn="auto" latinLnBrk="0" hangingPunct="1">
              <a:lnSpc>
                <a:spcPts val="4294"/>
              </a:lnSpc>
              <a:spcBef>
                <a:spcPts val="0"/>
              </a:spcBef>
              <a:spcAft>
                <a:spcPts val="0"/>
              </a:spcAft>
              <a:buClrTx/>
              <a:buSzTx/>
              <a:buFontTx/>
              <a:buNone/>
              <a:tabLst/>
              <a:defRPr/>
            </a:pPr>
            <a:endParaRPr kumimoji="0" lang="en-US" sz="4666" b="0" i="0" u="none" strike="noStrike" kern="1200" cap="none" spc="0" normalizeH="0" baseline="0" noProof="0" dirty="0">
              <a:ln>
                <a:noFill/>
              </a:ln>
              <a:solidFill>
                <a:srgbClr val="5E17EB"/>
              </a:solidFill>
              <a:effectLst/>
              <a:uLnTx/>
              <a:uFillTx/>
              <a:latin typeface="Open Sans Light Bold"/>
              <a:ea typeface="+mn-ea"/>
              <a:cs typeface="+mn-cs"/>
            </a:endParaRPr>
          </a:p>
          <a:p>
            <a:pPr marL="457223" marR="0" lvl="0" indent="-457223" algn="l" defTabSz="609630" rtl="0" eaLnBrk="1" fontAlgn="auto" latinLnBrk="0" hangingPunct="1">
              <a:lnSpc>
                <a:spcPts val="4294"/>
              </a:lnSpc>
              <a:spcBef>
                <a:spcPts val="0"/>
              </a:spcBef>
              <a:spcAft>
                <a:spcPts val="0"/>
              </a:spcAft>
              <a:buClrTx/>
              <a:buSzTx/>
              <a:buFont typeface="Wingdings" panose="05000000000000000000" pitchFamily="2" charset="2"/>
              <a:buChar char="Ø"/>
              <a:tabLst/>
              <a:defRPr/>
            </a:pPr>
            <a:endParaRPr kumimoji="0" lang="en-US" sz="3067"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457223" marR="0" lvl="0" indent="-457223" algn="l" defTabSz="609630" rtl="0" eaLnBrk="1" fontAlgn="auto" latinLnBrk="0" hangingPunct="1">
              <a:lnSpc>
                <a:spcPts val="4294"/>
              </a:lnSpc>
              <a:spcBef>
                <a:spcPts val="0"/>
              </a:spcBef>
              <a:spcAft>
                <a:spcPts val="0"/>
              </a:spcAft>
              <a:buClrTx/>
              <a:buSzTx/>
              <a:buFont typeface="Wingdings" panose="05000000000000000000" pitchFamily="2" charset="2"/>
              <a:buChar char="Ø"/>
              <a:tabLst/>
              <a:defRPr/>
            </a:pPr>
            <a:endParaRPr kumimoji="0" lang="en-US" sz="3067"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457223" marR="0" lvl="0" indent="-457223" algn="l" defTabSz="609630" rtl="0" eaLnBrk="1" fontAlgn="auto" latinLnBrk="0" hangingPunct="1">
              <a:lnSpc>
                <a:spcPts val="4294"/>
              </a:lnSpc>
              <a:spcBef>
                <a:spcPts val="0"/>
              </a:spcBef>
              <a:spcAft>
                <a:spcPts val="0"/>
              </a:spcAft>
              <a:buClrTx/>
              <a:buSzTx/>
              <a:buFont typeface="Wingdings" panose="05000000000000000000" pitchFamily="2" charset="2"/>
              <a:buChar char="Ø"/>
              <a:tabLst/>
              <a:defRPr/>
            </a:pPr>
            <a:endParaRPr kumimoji="0" lang="en-US" sz="3067"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457223" marR="0" lvl="0" indent="-457223" algn="l" defTabSz="609630" rtl="0" eaLnBrk="1" fontAlgn="auto" latinLnBrk="0" hangingPunct="1">
              <a:lnSpc>
                <a:spcPts val="4294"/>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Pour </a:t>
            </a:r>
            <a:r>
              <a:rPr kumimoji="0" lang="en-US" sz="25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rapporter</a:t>
            </a:r>
            <a:r>
              <a:rPr kumimoji="0" lang="en-US" sz="25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le matériel </a:t>
            </a:r>
            <a:r>
              <a:rPr kumimoji="0" lang="en-US" sz="25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demandé</a:t>
            </a:r>
            <a:r>
              <a:rPr kumimoji="0" lang="en-US" sz="25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a:p>
            <a:pPr marL="457223" marR="0" lvl="0" indent="-457223" algn="l" defTabSz="609630" rtl="0" eaLnBrk="1" fontAlgn="auto" latinLnBrk="0" hangingPunct="1">
              <a:lnSpc>
                <a:spcPts val="4294"/>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Pour revoir son </a:t>
            </a:r>
            <a:r>
              <a:rPr kumimoji="0" lang="en-US" sz="25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enseignant</a:t>
            </a:r>
            <a:r>
              <a:rPr kumimoji="0" lang="en-US" sz="25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et son ASEM,</a:t>
            </a:r>
          </a:p>
          <a:p>
            <a:pPr marL="457223" marR="0" lvl="0" indent="-457223" algn="l" defTabSz="609630" rtl="0" eaLnBrk="1" fontAlgn="auto" latinLnBrk="0" hangingPunct="1">
              <a:lnSpc>
                <a:spcPts val="4294"/>
              </a:lnSpc>
              <a:spcBef>
                <a:spcPts val="0"/>
              </a:spcBef>
              <a:spcAft>
                <a:spcPts val="0"/>
              </a:spcAft>
              <a:buClrTx/>
              <a:buSzTx/>
              <a:buFont typeface="Wingdings" panose="05000000000000000000" pitchFamily="2" charset="2"/>
              <a:buChar char="Ø"/>
              <a:tabLst/>
              <a:defRPr/>
            </a:pPr>
            <a:r>
              <a:rPr kumimoji="0" lang="en-US" sz="25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Pour </a:t>
            </a:r>
            <a:r>
              <a:rPr kumimoji="0" lang="en-US" sz="25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apprivoiser</a:t>
            </a:r>
            <a:r>
              <a:rPr kumimoji="0" lang="en-US" sz="25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la </a:t>
            </a:r>
            <a:r>
              <a:rPr kumimoji="0" lang="en-US" sz="25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classe</a:t>
            </a:r>
            <a:r>
              <a:rPr kumimoji="0" lang="en-US" sz="25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et </a:t>
            </a:r>
            <a:r>
              <a:rPr kumimoji="0" lang="en-US" sz="25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ses</a:t>
            </a:r>
            <a:r>
              <a:rPr kumimoji="0" lang="en-US" sz="25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US" sz="25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espaces</a:t>
            </a:r>
            <a:r>
              <a:rPr kumimoji="0" lang="en-US" sz="2500" b="1" i="0" u="none" strike="noStrike" kern="1200" cap="none" spc="0" normalizeH="0" baseline="0" noProof="0" dirty="0">
                <a:ln>
                  <a:noFill/>
                </a:ln>
                <a:solidFill>
                  <a:srgbClr val="000000"/>
                </a:solidFill>
                <a:effectLst/>
                <a:uLnTx/>
                <a:uFillTx/>
                <a:latin typeface="Open Sans Light Bold"/>
                <a:ea typeface="+mn-ea"/>
                <a:cs typeface="+mn-cs"/>
              </a:rPr>
              <a:t>,</a:t>
            </a:r>
          </a:p>
          <a:p>
            <a:pPr marL="457223" marR="0" lvl="0" indent="-457223" algn="l" defTabSz="609630" rtl="0" eaLnBrk="1" fontAlgn="auto" latinLnBrk="0" hangingPunct="1">
              <a:lnSpc>
                <a:spcPts val="4294"/>
              </a:lnSpc>
              <a:spcBef>
                <a:spcPts val="0"/>
              </a:spcBef>
              <a:spcAft>
                <a:spcPts val="0"/>
              </a:spcAft>
              <a:buClrTx/>
              <a:buSzTx/>
              <a:buFont typeface="Wingdings" panose="05000000000000000000" pitchFamily="2" charset="2"/>
              <a:buChar char="Ø"/>
              <a:tabLst/>
              <a:defRPr/>
            </a:pPr>
            <a:r>
              <a:rPr lang="en-US" sz="2500" b="1" dirty="0">
                <a:solidFill>
                  <a:srgbClr val="000000"/>
                </a:solidFill>
                <a:latin typeface="Open Sans Light Bold"/>
              </a:rPr>
              <a:t>Pour </a:t>
            </a:r>
            <a:r>
              <a:rPr lang="en-US" sz="2500" b="1" dirty="0" err="1">
                <a:solidFill>
                  <a:srgbClr val="000000"/>
                </a:solidFill>
                <a:latin typeface="Open Sans Light Bold"/>
              </a:rPr>
              <a:t>rencontrer</a:t>
            </a:r>
            <a:r>
              <a:rPr lang="en-US" sz="2500" b="1" dirty="0">
                <a:solidFill>
                  <a:srgbClr val="000000"/>
                </a:solidFill>
                <a:latin typeface="Open Sans Light Bold"/>
              </a:rPr>
              <a:t> les </a:t>
            </a:r>
            <a:r>
              <a:rPr lang="en-US" sz="2500" b="1" dirty="0" err="1">
                <a:solidFill>
                  <a:srgbClr val="000000"/>
                </a:solidFill>
                <a:latin typeface="Open Sans Light Bold"/>
              </a:rPr>
              <a:t>autres</a:t>
            </a:r>
            <a:r>
              <a:rPr lang="en-US" sz="2500" b="1" dirty="0">
                <a:solidFill>
                  <a:srgbClr val="000000"/>
                </a:solidFill>
                <a:latin typeface="Open Sans Light Bold"/>
              </a:rPr>
              <a:t> </a:t>
            </a:r>
            <a:r>
              <a:rPr lang="en-US" sz="2500" b="1" dirty="0" err="1">
                <a:solidFill>
                  <a:srgbClr val="000000"/>
                </a:solidFill>
                <a:latin typeface="Open Sans Light Bold"/>
              </a:rPr>
              <a:t>familles</a:t>
            </a:r>
            <a:r>
              <a:rPr lang="en-US" sz="2500" b="1" dirty="0">
                <a:solidFill>
                  <a:srgbClr val="000000"/>
                </a:solidFill>
                <a:latin typeface="Open Sans Light Bold"/>
              </a:rPr>
              <a:t> et </a:t>
            </a:r>
            <a:r>
              <a:rPr lang="en-US" sz="2500" b="1" dirty="0" err="1">
                <a:solidFill>
                  <a:srgbClr val="000000"/>
                </a:solidFill>
                <a:latin typeface="Open Sans Light Bold"/>
              </a:rPr>
              <a:t>l’APEL</a:t>
            </a:r>
            <a:endParaRPr kumimoji="0" lang="en-US" sz="2500" b="1" i="0" u="none" strike="noStrike" kern="1200" cap="none" spc="0" normalizeH="0" baseline="0" noProof="0" dirty="0">
              <a:ln>
                <a:noFill/>
              </a:ln>
              <a:solidFill>
                <a:srgbClr val="000000"/>
              </a:solidFill>
              <a:effectLst/>
              <a:uLnTx/>
              <a:uFillTx/>
              <a:latin typeface="Open Sans Light Bold"/>
              <a:ea typeface="+mn-ea"/>
              <a:cs typeface="+mn-cs"/>
            </a:endParaRPr>
          </a:p>
          <a:p>
            <a:pPr marL="0" marR="0" lvl="0" indent="0" algn="l" defTabSz="609630" rtl="0" eaLnBrk="1" fontAlgn="auto" latinLnBrk="0" hangingPunct="1">
              <a:lnSpc>
                <a:spcPts val="4294"/>
              </a:lnSpc>
              <a:spcBef>
                <a:spcPts val="0"/>
              </a:spcBef>
              <a:spcAft>
                <a:spcPts val="0"/>
              </a:spcAft>
              <a:buClrTx/>
              <a:buSzTx/>
              <a:buFontTx/>
              <a:buNone/>
              <a:tabLst/>
              <a:defRPr/>
            </a:pPr>
            <a:endParaRPr kumimoji="0" lang="en-US" sz="3067" b="0" i="0" u="none" strike="noStrike" kern="1200" cap="none" spc="0" normalizeH="0" baseline="0" noProof="0" dirty="0">
              <a:ln>
                <a:noFill/>
              </a:ln>
              <a:solidFill>
                <a:srgbClr val="000000"/>
              </a:solidFill>
              <a:effectLst/>
              <a:uLnTx/>
              <a:uFillTx/>
              <a:latin typeface="Open Sans Light Bold"/>
              <a:ea typeface="+mn-ea"/>
              <a:cs typeface="+mn-cs"/>
            </a:endParaRPr>
          </a:p>
          <a:p>
            <a:pPr marL="0" marR="0" lvl="0" indent="0" algn="ctr" defTabSz="609630" rtl="0" eaLnBrk="1" fontAlgn="auto" latinLnBrk="0" hangingPunct="1">
              <a:lnSpc>
                <a:spcPts val="5134"/>
              </a:lnSpc>
              <a:spcBef>
                <a:spcPts val="0"/>
              </a:spcBef>
              <a:spcAft>
                <a:spcPts val="0"/>
              </a:spcAft>
              <a:buClrTx/>
              <a:buSzTx/>
              <a:buFontTx/>
              <a:buNone/>
              <a:tabLst/>
              <a:defRPr/>
            </a:pPr>
            <a:endParaRPr kumimoji="0" lang="en-US" sz="3067" b="0" i="0" u="none" strike="noStrike" kern="1200" cap="none" spc="0" normalizeH="0" baseline="0" noProof="0" dirty="0">
              <a:ln>
                <a:noFill/>
              </a:ln>
              <a:solidFill>
                <a:srgbClr val="000000"/>
              </a:solidFill>
              <a:effectLst/>
              <a:uLnTx/>
              <a:uFillTx/>
              <a:latin typeface="Open Sans Light Bold"/>
              <a:ea typeface="+mn-ea"/>
              <a:cs typeface="+mn-cs"/>
            </a:endParaRPr>
          </a:p>
        </p:txBody>
      </p:sp>
      <p:sp>
        <p:nvSpPr>
          <p:cNvPr id="3" name="Freeform 3"/>
          <p:cNvSpPr/>
          <p:nvPr/>
        </p:nvSpPr>
        <p:spPr>
          <a:xfrm>
            <a:off x="4244197" y="2066862"/>
            <a:ext cx="3180272" cy="1668375"/>
          </a:xfrm>
          <a:custGeom>
            <a:avLst/>
            <a:gdLst/>
            <a:ahLst/>
            <a:cxnLst/>
            <a:rect l="l" t="t" r="r" b="b"/>
            <a:pathLst>
              <a:path w="5632553" h="3421776">
                <a:moveTo>
                  <a:pt x="0" y="0"/>
                </a:moveTo>
                <a:lnTo>
                  <a:pt x="5632552" y="0"/>
                </a:lnTo>
                <a:lnTo>
                  <a:pt x="5632552" y="3421776"/>
                </a:lnTo>
                <a:lnTo>
                  <a:pt x="0" y="3421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Image 4" descr="Une image contenant texte, dessin humoristique, clipart&#10;&#10;Description générée automatiquement">
            <a:extLst>
              <a:ext uri="{FF2B5EF4-FFF2-40B4-BE49-F238E27FC236}">
                <a16:creationId xmlns:a16="http://schemas.microsoft.com/office/drawing/2014/main" id="{11D7D5E2-E66B-1670-149B-3457E59C846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0803"/>
            <a:ext cx="2880148" cy="2133600"/>
          </a:xfrm>
          <a:prstGeom prst="rect">
            <a:avLst/>
          </a:prstGeom>
        </p:spPr>
      </p:pic>
      <p:pic>
        <p:nvPicPr>
          <p:cNvPr id="7" name="Image 6" descr="Une image contenant texte, Dessin animé, clipart, illustration&#10;&#10;Description générée automatiquement">
            <a:extLst>
              <a:ext uri="{FF2B5EF4-FFF2-40B4-BE49-F238E27FC236}">
                <a16:creationId xmlns:a16="http://schemas.microsoft.com/office/drawing/2014/main" id="{A48F8BB2-6563-EFB0-1885-5B9990B4E096}"/>
              </a:ext>
            </a:extLst>
          </p:cNvPr>
          <p:cNvPicPr>
            <a:picLocks noChangeAspect="1"/>
          </p:cNvPicPr>
          <p:nvPr/>
        </p:nvPicPr>
        <p:blipFill rotWithShape="1">
          <a:blip r:embed="rId6">
            <a:extLst>
              <a:ext uri="{28A0092B-C50C-407E-A947-70E740481C1C}">
                <a14:useLocalDpi xmlns:a14="http://schemas.microsoft.com/office/drawing/2010/main" val="0"/>
              </a:ext>
            </a:extLst>
          </a:blip>
          <a:srcRect l="3121" t="32445" r="9551" b="6600"/>
          <a:stretch/>
        </p:blipFill>
        <p:spPr>
          <a:xfrm>
            <a:off x="8940800" y="4866797"/>
            <a:ext cx="3086434" cy="1930400"/>
          </a:xfrm>
          <a:prstGeom prst="flowChartAlternateProcess">
            <a:avLst/>
          </a:prstGeom>
        </p:spPr>
      </p:pic>
    </p:spTree>
    <p:extLst>
      <p:ext uri="{BB962C8B-B14F-4D97-AF65-F5344CB8AC3E}">
        <p14:creationId xmlns:p14="http://schemas.microsoft.com/office/powerpoint/2010/main" val="3682667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sp>
        <p:nvSpPr>
          <p:cNvPr id="2" name="TextBox 2"/>
          <p:cNvSpPr txBox="1"/>
          <p:nvPr/>
        </p:nvSpPr>
        <p:spPr>
          <a:xfrm>
            <a:off x="909340" y="0"/>
            <a:ext cx="10373320" cy="1030218"/>
          </a:xfrm>
          <a:prstGeom prst="rect">
            <a:avLst/>
          </a:prstGeom>
        </p:spPr>
        <p:txBody>
          <a:bodyPr lIns="0" tIns="0" rIns="0" bIns="0" rtlCol="0" anchor="t">
            <a:spAutoFit/>
          </a:bodyPr>
          <a:lstStyle/>
          <a:p>
            <a:pPr marL="0" marR="0" lvl="0" indent="0" algn="ctr" defTabSz="609630" rtl="0" eaLnBrk="1" fontAlgn="auto" latinLnBrk="0" hangingPunct="1">
              <a:lnSpc>
                <a:spcPts val="8587"/>
              </a:lnSpc>
              <a:spcBef>
                <a:spcPts val="0"/>
              </a:spcBef>
              <a:spcAft>
                <a:spcPts val="0"/>
              </a:spcAft>
              <a:buClrTx/>
              <a:buSzTx/>
              <a:buFontTx/>
              <a:buNone/>
              <a:tabLst/>
              <a:defRPr/>
            </a:pPr>
            <a:r>
              <a:rPr kumimoji="0" lang="en-US" sz="6134" b="1" i="0" u="none" strike="noStrike" kern="1200" cap="none" spc="0" normalizeH="0" baseline="0" noProof="0" dirty="0">
                <a:ln>
                  <a:noFill/>
                </a:ln>
                <a:solidFill>
                  <a:srgbClr val="000000"/>
                </a:solidFill>
                <a:effectLst/>
                <a:uLnTx/>
                <a:uFillTx/>
                <a:latin typeface="Open Sans Light Bold"/>
                <a:ea typeface="+mn-ea"/>
                <a:cs typeface="+mn-cs"/>
              </a:rPr>
              <a:t>Une </a:t>
            </a:r>
            <a:r>
              <a:rPr kumimoji="0" lang="en-US" sz="6134" b="1" i="0" u="none" strike="noStrike" kern="1200" cap="none" spc="0" normalizeH="0" baseline="0" noProof="0" dirty="0" err="1">
                <a:ln>
                  <a:noFill/>
                </a:ln>
                <a:solidFill>
                  <a:srgbClr val="000000"/>
                </a:solidFill>
                <a:effectLst/>
                <a:uLnTx/>
                <a:uFillTx/>
                <a:latin typeface="Open Sans Light Bold"/>
                <a:ea typeface="+mn-ea"/>
                <a:cs typeface="+mn-cs"/>
              </a:rPr>
              <a:t>rentrée</a:t>
            </a:r>
            <a:r>
              <a:rPr kumimoji="0" lang="en-US" sz="6134" b="1" i="0" u="none" strike="noStrike" kern="1200" cap="none" spc="0" normalizeH="0" baseline="0" noProof="0" dirty="0">
                <a:ln>
                  <a:noFill/>
                </a:ln>
                <a:solidFill>
                  <a:srgbClr val="000000"/>
                </a:solidFill>
                <a:effectLst/>
                <a:uLnTx/>
                <a:uFillTx/>
                <a:latin typeface="Open Sans Light Bold"/>
                <a:ea typeface="+mn-ea"/>
                <a:cs typeface="+mn-cs"/>
              </a:rPr>
              <a:t> </a:t>
            </a:r>
            <a:r>
              <a:rPr kumimoji="0" lang="en-US" sz="6134" b="1" i="0" u="none" strike="noStrike" kern="1200" cap="none" spc="0" normalizeH="0" baseline="0" noProof="0" dirty="0" err="1">
                <a:ln>
                  <a:noFill/>
                </a:ln>
                <a:solidFill>
                  <a:srgbClr val="000000"/>
                </a:solidFill>
                <a:effectLst/>
                <a:uLnTx/>
                <a:uFillTx/>
                <a:latin typeface="Open Sans Light Bold"/>
                <a:ea typeface="+mn-ea"/>
                <a:cs typeface="+mn-cs"/>
              </a:rPr>
              <a:t>échelonnée</a:t>
            </a:r>
            <a:r>
              <a:rPr kumimoji="0" lang="en-US" sz="6134" b="1" i="0" u="none" strike="noStrike" kern="1200" cap="none" spc="0" normalizeH="0" baseline="0" noProof="0" dirty="0">
                <a:ln>
                  <a:noFill/>
                </a:ln>
                <a:solidFill>
                  <a:srgbClr val="000000"/>
                </a:solidFill>
                <a:effectLst/>
                <a:uLnTx/>
                <a:uFillTx/>
                <a:latin typeface="Open Sans Light Bold"/>
                <a:ea typeface="+mn-ea"/>
                <a:cs typeface="+mn-cs"/>
              </a:rPr>
              <a:t> </a:t>
            </a:r>
            <a:r>
              <a:rPr kumimoji="0" lang="en-US" sz="6134" b="0" i="0" u="none" strike="noStrike" kern="1200" cap="none" spc="0" normalizeH="0" baseline="0" noProof="0" dirty="0">
                <a:ln>
                  <a:noFill/>
                </a:ln>
                <a:solidFill>
                  <a:srgbClr val="000000"/>
                </a:solidFill>
                <a:effectLst/>
                <a:uLnTx/>
                <a:uFillTx/>
                <a:latin typeface="Open Sans Light Bold"/>
                <a:ea typeface="+mn-ea"/>
                <a:cs typeface="+mn-cs"/>
              </a:rPr>
              <a:t>:</a:t>
            </a:r>
          </a:p>
        </p:txBody>
      </p:sp>
      <p:sp>
        <p:nvSpPr>
          <p:cNvPr id="5" name="Freeform 5"/>
          <p:cNvSpPr/>
          <p:nvPr/>
        </p:nvSpPr>
        <p:spPr>
          <a:xfrm>
            <a:off x="3251200" y="889000"/>
            <a:ext cx="6146800" cy="1270000"/>
          </a:xfrm>
          <a:custGeom>
            <a:avLst/>
            <a:gdLst/>
            <a:ahLst/>
            <a:cxnLst/>
            <a:rect l="l" t="t" r="r" b="b"/>
            <a:pathLst>
              <a:path w="7315200" h="1197864">
                <a:moveTo>
                  <a:pt x="0" y="0"/>
                </a:moveTo>
                <a:lnTo>
                  <a:pt x="7315200" y="0"/>
                </a:lnTo>
                <a:lnTo>
                  <a:pt x="7315200" y="1197864"/>
                </a:lnTo>
                <a:lnTo>
                  <a:pt x="0" y="11978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rganigramme : Connecteur 5">
            <a:extLst>
              <a:ext uri="{FF2B5EF4-FFF2-40B4-BE49-F238E27FC236}">
                <a16:creationId xmlns:a16="http://schemas.microsoft.com/office/drawing/2014/main" id="{1F975C9F-6424-65DE-BC06-98EF5528C95F}"/>
              </a:ext>
            </a:extLst>
          </p:cNvPr>
          <p:cNvSpPr/>
          <p:nvPr/>
        </p:nvSpPr>
        <p:spPr>
          <a:xfrm>
            <a:off x="3324122" y="2159000"/>
            <a:ext cx="2533445" cy="2184400"/>
          </a:xfrm>
          <a:prstGeom prst="flowChartConnector">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133"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r>
              <a:rPr kumimoji="0" lang="fr-FR" sz="2133" b="1" i="0" u="sng"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e</a:t>
            </a:r>
            <a:r>
              <a:rPr kumimoji="0" lang="fr-FR" sz="2133"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jour </a:t>
            </a:r>
            <a:r>
              <a:rPr kumimoji="0" lang="fr-FR" sz="2133"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groupe, la moitié de la classe</a:t>
            </a:r>
          </a:p>
        </p:txBody>
      </p:sp>
      <p:sp>
        <p:nvSpPr>
          <p:cNvPr id="7" name="Organigramme : Connecteur 6">
            <a:extLst>
              <a:ext uri="{FF2B5EF4-FFF2-40B4-BE49-F238E27FC236}">
                <a16:creationId xmlns:a16="http://schemas.microsoft.com/office/drawing/2014/main" id="{0A094F28-D52F-776C-C143-1737FC6A43FA}"/>
              </a:ext>
            </a:extLst>
          </p:cNvPr>
          <p:cNvSpPr/>
          <p:nvPr/>
        </p:nvSpPr>
        <p:spPr>
          <a:xfrm>
            <a:off x="8864600" y="2131142"/>
            <a:ext cx="2533445" cy="2184400"/>
          </a:xfrm>
          <a:prstGeom prst="flowChartConnector">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133"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r>
              <a:rPr kumimoji="0" lang="fr-FR" sz="2133" b="1" i="0" u="sng"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e</a:t>
            </a:r>
            <a:r>
              <a:rPr kumimoji="0" lang="fr-FR" sz="2133"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jour </a:t>
            </a:r>
            <a:r>
              <a:rPr kumimoji="0" lang="fr-FR" sz="2133"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groupe, l’autre moitié de la classe</a:t>
            </a:r>
          </a:p>
        </p:txBody>
      </p:sp>
      <p:sp>
        <p:nvSpPr>
          <p:cNvPr id="8" name="Organigramme : Connecteur 7">
            <a:extLst>
              <a:ext uri="{FF2B5EF4-FFF2-40B4-BE49-F238E27FC236}">
                <a16:creationId xmlns:a16="http://schemas.microsoft.com/office/drawing/2014/main" id="{3246F3F8-597E-2F34-DEB4-FF61C2B4CE8F}"/>
              </a:ext>
            </a:extLst>
          </p:cNvPr>
          <p:cNvSpPr/>
          <p:nvPr/>
        </p:nvSpPr>
        <p:spPr>
          <a:xfrm>
            <a:off x="6172200" y="3765755"/>
            <a:ext cx="2533445" cy="2184400"/>
          </a:xfrm>
          <a:prstGeom prst="flowChartConnector">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133"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r>
              <a:rPr kumimoji="0" lang="fr-FR" sz="2133" b="1" i="0" u="sng"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e</a:t>
            </a:r>
            <a:r>
              <a:rPr kumimoji="0" lang="fr-FR" sz="2133"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jour </a:t>
            </a:r>
            <a:r>
              <a:rPr kumimoji="0" lang="fr-FR" sz="2133"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Toute la classe</a:t>
            </a:r>
          </a:p>
          <a:p>
            <a:pPr marL="0" marR="0" lvl="0" indent="0" algn="ctr" defTabSz="609630" rtl="0" eaLnBrk="1" fontAlgn="auto" latinLnBrk="0" hangingPunct="1">
              <a:lnSpc>
                <a:spcPct val="100000"/>
              </a:lnSpc>
              <a:spcBef>
                <a:spcPts val="0"/>
              </a:spcBef>
              <a:spcAft>
                <a:spcPts val="0"/>
              </a:spcAft>
              <a:buClrTx/>
              <a:buSzTx/>
              <a:buFontTx/>
              <a:buNone/>
              <a:tabLst/>
              <a:defRPr/>
            </a:pPr>
            <a:r>
              <a:rPr lang="fr-FR" sz="2133" b="1" dirty="0">
                <a:solidFill>
                  <a:prstClr val="white"/>
                </a:solidFill>
                <a:latin typeface="Century Gothic" panose="020B0502020202020204" pitchFamily="34" charset="0"/>
              </a:rPr>
              <a:t>Jeudi 5 septembre</a:t>
            </a:r>
            <a:endParaRPr kumimoji="0" lang="fr-FR" sz="2133"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Flèche : droite 8">
            <a:extLst>
              <a:ext uri="{FF2B5EF4-FFF2-40B4-BE49-F238E27FC236}">
                <a16:creationId xmlns:a16="http://schemas.microsoft.com/office/drawing/2014/main" id="{86822B33-75E9-2E67-CD46-25C6E6E382FC}"/>
              </a:ext>
            </a:extLst>
          </p:cNvPr>
          <p:cNvSpPr/>
          <p:nvPr/>
        </p:nvSpPr>
        <p:spPr>
          <a:xfrm rot="1628423">
            <a:off x="6040861" y="3465904"/>
            <a:ext cx="508000" cy="660400"/>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èche : droite 9">
            <a:extLst>
              <a:ext uri="{FF2B5EF4-FFF2-40B4-BE49-F238E27FC236}">
                <a16:creationId xmlns:a16="http://schemas.microsoft.com/office/drawing/2014/main" id="{0C59DE9C-5A20-8BA4-E78D-E0A4E2C25C91}"/>
              </a:ext>
            </a:extLst>
          </p:cNvPr>
          <p:cNvSpPr/>
          <p:nvPr/>
        </p:nvSpPr>
        <p:spPr>
          <a:xfrm rot="9396561">
            <a:off x="8226721" y="3452721"/>
            <a:ext cx="508000" cy="660400"/>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 coins arrondis 11">
            <a:extLst>
              <a:ext uri="{FF2B5EF4-FFF2-40B4-BE49-F238E27FC236}">
                <a16:creationId xmlns:a16="http://schemas.microsoft.com/office/drawing/2014/main" id="{6E166B42-E182-9078-BA72-B557D77C8D91}"/>
              </a:ext>
            </a:extLst>
          </p:cNvPr>
          <p:cNvSpPr/>
          <p:nvPr/>
        </p:nvSpPr>
        <p:spPr>
          <a:xfrm>
            <a:off x="3345425" y="4429508"/>
            <a:ext cx="2286000" cy="3680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prstClr val="white"/>
                </a:solidFill>
                <a:effectLst/>
                <a:uLnTx/>
                <a:uFillTx/>
                <a:latin typeface="Calibri"/>
                <a:ea typeface="+mn-ea"/>
                <a:cs typeface="+mn-cs"/>
              </a:rPr>
              <a:t>Lundi 2 septembre</a:t>
            </a:r>
          </a:p>
        </p:txBody>
      </p:sp>
      <p:sp>
        <p:nvSpPr>
          <p:cNvPr id="13" name="Rectangle : coins arrondis 12">
            <a:extLst>
              <a:ext uri="{FF2B5EF4-FFF2-40B4-BE49-F238E27FC236}">
                <a16:creationId xmlns:a16="http://schemas.microsoft.com/office/drawing/2014/main" id="{C7E85F8B-FC34-CE1F-9F84-2C09272FC813}"/>
              </a:ext>
            </a:extLst>
          </p:cNvPr>
          <p:cNvSpPr/>
          <p:nvPr/>
        </p:nvSpPr>
        <p:spPr>
          <a:xfrm>
            <a:off x="9020278" y="4429508"/>
            <a:ext cx="2286000" cy="3680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fr-FR" sz="1867" dirty="0">
                <a:solidFill>
                  <a:prstClr val="white"/>
                </a:solidFill>
                <a:latin typeface="Calibri"/>
              </a:rPr>
              <a:t>Mardi 3 septembre</a:t>
            </a:r>
            <a:endParaRPr kumimoji="0" lang="fr-FR" sz="1867"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Image 14" descr="Une image contenant texte, clipart, illustration, dessin humoristique&#10;&#10;Description générée automatiquement">
            <a:extLst>
              <a:ext uri="{FF2B5EF4-FFF2-40B4-BE49-F238E27FC236}">
                <a16:creationId xmlns:a16="http://schemas.microsoft.com/office/drawing/2014/main" id="{F1EC705D-588A-1DD2-5DF3-87151C2E34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61030">
            <a:off x="392942" y="2179336"/>
            <a:ext cx="2230154" cy="25008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sp>
        <p:nvSpPr>
          <p:cNvPr id="2" name="Freeform 2"/>
          <p:cNvSpPr/>
          <p:nvPr/>
        </p:nvSpPr>
        <p:spPr>
          <a:xfrm>
            <a:off x="6042508" y="882324"/>
            <a:ext cx="5325661" cy="5093354"/>
          </a:xfrm>
          <a:custGeom>
            <a:avLst/>
            <a:gdLst/>
            <a:ahLst/>
            <a:cxnLst/>
            <a:rect l="l" t="t" r="r" b="b"/>
            <a:pathLst>
              <a:path w="7988491" h="7640031">
                <a:moveTo>
                  <a:pt x="0" y="0"/>
                </a:moveTo>
                <a:lnTo>
                  <a:pt x="7988491" y="0"/>
                </a:lnTo>
                <a:lnTo>
                  <a:pt x="7988491" y="7640030"/>
                </a:lnTo>
                <a:lnTo>
                  <a:pt x="0" y="7640030"/>
                </a:lnTo>
                <a:lnTo>
                  <a:pt x="0" y="0"/>
                </a:lnTo>
                <a:close/>
              </a:path>
            </a:pathLst>
          </a:custGeom>
          <a:blipFill>
            <a:blip r:embed="rId3">
              <a:extLst>
                <a:ext uri="{96DAC541-7B7A-43D3-8B79-37D633B846F1}">
                  <asvg:svgBlip xmlns:asvg="http://schemas.microsoft.com/office/drawing/2016/SVG/main" r:embed="rId4"/>
                </a:ext>
              </a:extLst>
            </a:blip>
            <a:stretch>
              <a:fillRect l="-1916" r="-1381" b="-670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823832" y="2516735"/>
            <a:ext cx="4652015" cy="3458943"/>
            <a:chOff x="0" y="0"/>
            <a:chExt cx="3907209" cy="2905152"/>
          </a:xfrm>
        </p:grpSpPr>
        <p:sp>
          <p:nvSpPr>
            <p:cNvPr id="4" name="Freeform 4"/>
            <p:cNvSpPr/>
            <p:nvPr/>
          </p:nvSpPr>
          <p:spPr>
            <a:xfrm>
              <a:off x="6350" y="1437032"/>
              <a:ext cx="3615109" cy="1461770"/>
            </a:xfrm>
            <a:custGeom>
              <a:avLst/>
              <a:gdLst/>
              <a:ahLst/>
              <a:cxnLst/>
              <a:rect l="l" t="t" r="r" b="b"/>
              <a:pathLst>
                <a:path w="3615109" h="1461770">
                  <a:moveTo>
                    <a:pt x="0" y="0"/>
                  </a:moveTo>
                  <a:lnTo>
                    <a:pt x="0" y="1461770"/>
                  </a:lnTo>
                  <a:lnTo>
                    <a:pt x="3615109" y="1461770"/>
                  </a:lnTo>
                  <a:lnTo>
                    <a:pt x="0" y="0"/>
                  </a:lnTo>
                  <a:close/>
                </a:path>
              </a:pathLst>
            </a:custGeom>
            <a:solidFill>
              <a:srgbClr val="5773B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29210"/>
              <a:ext cx="3913558" cy="2935633"/>
            </a:xfrm>
            <a:custGeom>
              <a:avLst/>
              <a:gdLst/>
              <a:ahLst/>
              <a:cxnLst/>
              <a:rect l="l" t="t" r="r" b="b"/>
              <a:pathLst>
                <a:path w="3913558" h="2935633">
                  <a:moveTo>
                    <a:pt x="1270" y="45720"/>
                  </a:moveTo>
                  <a:lnTo>
                    <a:pt x="1270" y="938530"/>
                  </a:lnTo>
                  <a:cubicBezTo>
                    <a:pt x="1270" y="1162585"/>
                    <a:pt x="0" y="1484022"/>
                    <a:pt x="1270" y="1748183"/>
                  </a:cubicBezTo>
                  <a:cubicBezTo>
                    <a:pt x="5080" y="2516533"/>
                    <a:pt x="99060" y="2822602"/>
                    <a:pt x="99060" y="2822602"/>
                  </a:cubicBezTo>
                  <a:cubicBezTo>
                    <a:pt x="99060" y="2822602"/>
                    <a:pt x="579120" y="2922933"/>
                    <a:pt x="1004570" y="2929283"/>
                  </a:cubicBezTo>
                  <a:cubicBezTo>
                    <a:pt x="1385570" y="2935633"/>
                    <a:pt x="2247900" y="2934363"/>
                    <a:pt x="3084249" y="2934363"/>
                  </a:cubicBezTo>
                  <a:cubicBezTo>
                    <a:pt x="3503349" y="2934363"/>
                    <a:pt x="3904669" y="2934363"/>
                    <a:pt x="3904669" y="2934363"/>
                  </a:cubicBezTo>
                  <a:cubicBezTo>
                    <a:pt x="3904669" y="2934363"/>
                    <a:pt x="3902128" y="2281582"/>
                    <a:pt x="3904669" y="1865023"/>
                  </a:cubicBezTo>
                  <a:cubicBezTo>
                    <a:pt x="3913558" y="1354482"/>
                    <a:pt x="3909749" y="1153775"/>
                    <a:pt x="3909749" y="986790"/>
                  </a:cubicBezTo>
                  <a:cubicBezTo>
                    <a:pt x="3904669" y="438150"/>
                    <a:pt x="3904669" y="59690"/>
                    <a:pt x="3904669" y="59690"/>
                  </a:cubicBezTo>
                  <a:cubicBezTo>
                    <a:pt x="3904669" y="59690"/>
                    <a:pt x="3265859" y="34290"/>
                    <a:pt x="2390140" y="41910"/>
                  </a:cubicBezTo>
                  <a:cubicBezTo>
                    <a:pt x="2033270" y="48260"/>
                    <a:pt x="1306830" y="34290"/>
                    <a:pt x="918210" y="49530"/>
                  </a:cubicBezTo>
                  <a:cubicBezTo>
                    <a:pt x="494030" y="66040"/>
                    <a:pt x="247650" y="0"/>
                    <a:pt x="1270" y="4572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5400000">
            <a:off x="2516037" y="-809882"/>
            <a:ext cx="1267605" cy="4652015"/>
          </a:xfrm>
          <a:custGeom>
            <a:avLst/>
            <a:gdLst/>
            <a:ahLst/>
            <a:cxnLst/>
            <a:rect l="l" t="t" r="r" b="b"/>
            <a:pathLst>
              <a:path w="1901408" h="6978022">
                <a:moveTo>
                  <a:pt x="0" y="0"/>
                </a:moveTo>
                <a:lnTo>
                  <a:pt x="1901409" y="0"/>
                </a:lnTo>
                <a:lnTo>
                  <a:pt x="1901409" y="6978022"/>
                </a:lnTo>
                <a:lnTo>
                  <a:pt x="0" y="6978022"/>
                </a:lnTo>
                <a:lnTo>
                  <a:pt x="0" y="0"/>
                </a:lnTo>
                <a:close/>
              </a:path>
            </a:pathLst>
          </a:custGeom>
          <a:blipFill>
            <a:blip r:embed="rId5">
              <a:extLst>
                <a:ext uri="{96DAC541-7B7A-43D3-8B79-37D633B846F1}">
                  <asvg:svgBlip xmlns:asvg="http://schemas.microsoft.com/office/drawing/2016/SVG/main" r:embed="rId6"/>
                </a:ext>
              </a:extLst>
            </a:blip>
            <a:stretch>
              <a:fillRect l="-1683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a:grpSpLocks noChangeAspect="1"/>
          </p:cNvGrpSpPr>
          <p:nvPr/>
        </p:nvGrpSpPr>
        <p:grpSpPr>
          <a:xfrm>
            <a:off x="6386329" y="1640987"/>
            <a:ext cx="4638016" cy="3685049"/>
            <a:chOff x="0" y="0"/>
            <a:chExt cx="3901440" cy="3099816"/>
          </a:xfrm>
        </p:grpSpPr>
        <p:sp>
          <p:nvSpPr>
            <p:cNvPr id="8" name="Freeform 8"/>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7"/>
              <a:stretch>
                <a:fillRect t="-526" b="-52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8"/>
              <a:stretch>
                <a:fillRect t="-29" b="-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rot="-2306108">
            <a:off x="6087082" y="1551420"/>
            <a:ext cx="1003966" cy="321269"/>
          </a:xfrm>
          <a:custGeom>
            <a:avLst/>
            <a:gdLst/>
            <a:ahLst/>
            <a:cxnLst/>
            <a:rect l="l" t="t" r="r" b="b"/>
            <a:pathLst>
              <a:path w="1505949" h="481904">
                <a:moveTo>
                  <a:pt x="0" y="0"/>
                </a:moveTo>
                <a:lnTo>
                  <a:pt x="1505949" y="0"/>
                </a:lnTo>
                <a:lnTo>
                  <a:pt x="1505949" y="481904"/>
                </a:lnTo>
                <a:lnTo>
                  <a:pt x="0" y="4819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419609" y="956597"/>
            <a:ext cx="4279075" cy="1359346"/>
          </a:xfrm>
          <a:prstGeom prst="rect">
            <a:avLst/>
          </a:prstGeom>
        </p:spPr>
        <p:txBody>
          <a:bodyPr lIns="0" tIns="0" rIns="0" bIns="0" rtlCol="0" anchor="t">
            <a:spAutoFit/>
          </a:bodyPr>
          <a:lstStyle/>
          <a:p>
            <a:pPr marL="0" marR="0" lvl="0" indent="0" algn="l" defTabSz="609630" rtl="0" eaLnBrk="1" fontAlgn="auto" latinLnBrk="0" hangingPunct="1">
              <a:lnSpc>
                <a:spcPts val="5334"/>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05479F"/>
                </a:solidFill>
                <a:effectLst/>
                <a:uLnTx/>
                <a:uFillTx/>
                <a:latin typeface="Century Gothic" panose="020B0502020202020204" pitchFamily="34" charset="0"/>
              </a:rPr>
              <a:t>"LES PETITS CONSEILS"</a:t>
            </a:r>
          </a:p>
        </p:txBody>
      </p:sp>
      <p:sp>
        <p:nvSpPr>
          <p:cNvPr id="12" name="TextBox 12"/>
          <p:cNvSpPr txBox="1"/>
          <p:nvPr/>
        </p:nvSpPr>
        <p:spPr>
          <a:xfrm>
            <a:off x="902602" y="2823637"/>
            <a:ext cx="4302474" cy="3077766"/>
          </a:xfrm>
          <a:prstGeom prst="rect">
            <a:avLst/>
          </a:prstGeom>
        </p:spPr>
        <p:txBody>
          <a:bodyPr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srgbClr val="05479F"/>
                </a:solidFill>
                <a:effectLst/>
                <a:uLnTx/>
                <a:uFillTx/>
                <a:latin typeface="Century Gothic" panose="020B0502020202020204" pitchFamily="34" charset="0"/>
              </a:rPr>
              <a:t>POUR FAVORISER</a:t>
            </a:r>
          </a:p>
          <a:p>
            <a:pPr marL="0" marR="0" lvl="0" indent="0" algn="ctr" defTabSz="60963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srgbClr val="05479F"/>
                </a:solidFill>
                <a:effectLst/>
                <a:uLnTx/>
                <a:uFillTx/>
                <a:latin typeface="Century Gothic" panose="020B0502020202020204" pitchFamily="34" charset="0"/>
              </a:rPr>
              <a:t>SON INTÉGRATION</a:t>
            </a:r>
          </a:p>
          <a:p>
            <a:pPr marL="0" marR="0" lvl="0" indent="0" algn="ctr" defTabSz="60963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srgbClr val="05479F"/>
                </a:solidFill>
                <a:effectLst/>
                <a:uLnTx/>
                <a:uFillTx/>
                <a:latin typeface="Century Gothic" panose="020B0502020202020204" pitchFamily="34" charset="0"/>
              </a:rPr>
              <a:t>A LA COLLECTIVITÉ</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sp>
        <p:nvSpPr>
          <p:cNvPr id="2" name="Freeform 2"/>
          <p:cNvSpPr/>
          <p:nvPr/>
        </p:nvSpPr>
        <p:spPr>
          <a:xfrm>
            <a:off x="8960605" y="387603"/>
            <a:ext cx="2937831" cy="2743200"/>
          </a:xfrm>
          <a:custGeom>
            <a:avLst/>
            <a:gdLst/>
            <a:ahLst/>
            <a:cxnLst/>
            <a:rect l="l" t="t" r="r" b="b"/>
            <a:pathLst>
              <a:path w="4406747" h="4114800">
                <a:moveTo>
                  <a:pt x="0" y="0"/>
                </a:moveTo>
                <a:lnTo>
                  <a:pt x="4406747" y="0"/>
                </a:lnTo>
                <a:lnTo>
                  <a:pt x="44067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815931" y="2210665"/>
            <a:ext cx="2937831" cy="2743200"/>
          </a:xfrm>
          <a:custGeom>
            <a:avLst/>
            <a:gdLst/>
            <a:ahLst/>
            <a:cxnLst/>
            <a:rect l="l" t="t" r="r" b="b"/>
            <a:pathLst>
              <a:path w="4406747" h="4114800">
                <a:moveTo>
                  <a:pt x="0" y="0"/>
                </a:moveTo>
                <a:lnTo>
                  <a:pt x="4406747" y="0"/>
                </a:lnTo>
                <a:lnTo>
                  <a:pt x="44067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994813" y="3582265"/>
            <a:ext cx="1606019" cy="2743200"/>
          </a:xfrm>
          <a:custGeom>
            <a:avLst/>
            <a:gdLst/>
            <a:ahLst/>
            <a:cxnLst/>
            <a:rect l="l" t="t" r="r" b="b"/>
            <a:pathLst>
              <a:path w="2409028" h="4114800">
                <a:moveTo>
                  <a:pt x="0" y="0"/>
                </a:moveTo>
                <a:lnTo>
                  <a:pt x="2409028" y="0"/>
                </a:lnTo>
                <a:lnTo>
                  <a:pt x="240902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9036365" y="1039456"/>
            <a:ext cx="2718207" cy="1477328"/>
          </a:xfrm>
          <a:prstGeom prst="rect">
            <a:avLst/>
          </a:prstGeom>
        </p:spPr>
        <p:txBody>
          <a:bodyPr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Doodler"/>
                <a:ea typeface="+mn-ea"/>
                <a:cs typeface="+mn-cs"/>
              </a:rPr>
              <a:t>J'accepte</a:t>
            </a:r>
            <a:r>
              <a:rPr kumimoji="0" lang="en-US" sz="2400" b="0" i="0" u="none" strike="noStrike" kern="1200" cap="none" spc="0" normalizeH="0" baseline="0" noProof="0" dirty="0">
                <a:ln>
                  <a:noFill/>
                </a:ln>
                <a:solidFill>
                  <a:srgbClr val="000000"/>
                </a:solidFill>
                <a:effectLst/>
                <a:uLnTx/>
                <a:uFillTx/>
                <a:latin typeface="Doodler"/>
                <a:ea typeface="+mn-ea"/>
                <a:cs typeface="+mn-cs"/>
              </a:rPr>
              <a:t> de quitter papa,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maman</a:t>
            </a:r>
            <a:r>
              <a:rPr kumimoji="0" lang="en-US" sz="2400" b="0" i="0" u="none" strike="noStrike" kern="1200" cap="none" spc="0" normalizeH="0" baseline="0" noProof="0" dirty="0">
                <a:ln>
                  <a:noFill/>
                </a:ln>
                <a:solidFill>
                  <a:srgbClr val="000000"/>
                </a:solidFill>
                <a:effectLst/>
                <a:uLnTx/>
                <a:uFillTx/>
                <a:latin typeface="Doodler"/>
                <a:ea typeface="+mn-ea"/>
                <a:cs typeface="+mn-cs"/>
              </a:rPr>
              <a:t>, nounou, sans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pleurs</a:t>
            </a:r>
            <a:endParaRPr kumimoji="0" lang="en-US" sz="2400" b="0" i="0" u="none" strike="noStrike" kern="1200" cap="none" spc="0" normalizeH="0" baseline="0" noProof="0" dirty="0">
              <a:ln>
                <a:noFill/>
              </a:ln>
              <a:solidFill>
                <a:srgbClr val="000000"/>
              </a:solidFill>
              <a:effectLst/>
              <a:uLnTx/>
              <a:uFillTx/>
              <a:latin typeface="Doodler"/>
              <a:ea typeface="+mn-ea"/>
              <a:cs typeface="+mn-cs"/>
            </a:endParaRPr>
          </a:p>
        </p:txBody>
      </p:sp>
      <p:sp>
        <p:nvSpPr>
          <p:cNvPr id="6" name="TextBox 6"/>
          <p:cNvSpPr txBox="1"/>
          <p:nvPr/>
        </p:nvSpPr>
        <p:spPr>
          <a:xfrm>
            <a:off x="6925743" y="2509309"/>
            <a:ext cx="2554159" cy="1292662"/>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Doodler"/>
              </a:rPr>
              <a:t>Je </a:t>
            </a:r>
            <a:r>
              <a:rPr kumimoji="0" lang="en-US" sz="2800" b="0" i="0" u="none" strike="noStrike" kern="1200" cap="none" spc="0" normalizeH="0" baseline="0" noProof="0" dirty="0" err="1">
                <a:ln>
                  <a:noFill/>
                </a:ln>
                <a:solidFill>
                  <a:srgbClr val="000000"/>
                </a:solidFill>
                <a:effectLst/>
                <a:uLnTx/>
                <a:uFillTx/>
                <a:latin typeface="Doodler"/>
              </a:rPr>
              <a:t>réponds</a:t>
            </a:r>
            <a:endParaRPr kumimoji="0" lang="en-US" sz="2800" b="0" i="0" u="none" strike="noStrike" kern="1200" cap="none" spc="0" normalizeH="0" baseline="0" noProof="0" dirty="0">
              <a:ln>
                <a:noFill/>
              </a:ln>
              <a:solidFill>
                <a:srgbClr val="000000"/>
              </a:solidFill>
              <a:effectLst/>
              <a:uLnTx/>
              <a:uFillTx/>
              <a:latin typeface="Doodler"/>
            </a:endParaRPr>
          </a:p>
          <a:p>
            <a:pPr marL="0" marR="0" lvl="0" indent="0" algn="ctr" defTabSz="60963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Doodler"/>
              </a:rPr>
              <a:t>quand</a:t>
            </a:r>
            <a:r>
              <a:rPr kumimoji="0" lang="en-US" sz="2800" b="0" i="0" u="none" strike="noStrike" kern="1200" cap="none" spc="0" normalizeH="0" baseline="0" noProof="0" dirty="0">
                <a:ln>
                  <a:noFill/>
                </a:ln>
                <a:solidFill>
                  <a:srgbClr val="000000"/>
                </a:solidFill>
                <a:effectLst/>
                <a:uLnTx/>
                <a:uFillTx/>
                <a:latin typeface="Doodler"/>
              </a:rPr>
              <a:t> </a:t>
            </a:r>
            <a:r>
              <a:rPr kumimoji="0" lang="en-US" sz="2800" b="0" i="0" u="none" strike="noStrike" kern="1200" cap="none" spc="0" normalizeH="0" baseline="0" noProof="0" dirty="0" err="1">
                <a:ln>
                  <a:noFill/>
                </a:ln>
                <a:solidFill>
                  <a:srgbClr val="000000"/>
                </a:solidFill>
                <a:effectLst/>
                <a:uLnTx/>
                <a:uFillTx/>
                <a:latin typeface="Doodler"/>
              </a:rPr>
              <a:t>j'entends</a:t>
            </a:r>
            <a:endParaRPr kumimoji="0" lang="en-US" sz="2800" b="0" i="0" u="none" strike="noStrike" kern="1200" cap="none" spc="0" normalizeH="0" baseline="0" noProof="0" dirty="0">
              <a:ln>
                <a:noFill/>
              </a:ln>
              <a:solidFill>
                <a:srgbClr val="000000"/>
              </a:solidFill>
              <a:effectLst/>
              <a:uLnTx/>
              <a:uFillTx/>
              <a:latin typeface="Doodler"/>
            </a:endParaRPr>
          </a:p>
          <a:p>
            <a:pPr marL="0" marR="0" lvl="0" indent="0" algn="ctr" defTabSz="60963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Doodler"/>
              </a:rPr>
              <a:t>mon</a:t>
            </a:r>
            <a:r>
              <a:rPr kumimoji="0" lang="en-US" sz="2800" b="0" i="0" u="none" strike="noStrike" kern="1200" cap="none" spc="0" normalizeH="0" baseline="0" noProof="0" dirty="0">
                <a:ln>
                  <a:noFill/>
                </a:ln>
                <a:solidFill>
                  <a:srgbClr val="000000"/>
                </a:solidFill>
                <a:effectLst/>
                <a:uLnTx/>
                <a:uFillTx/>
                <a:latin typeface="Doodler"/>
              </a:rPr>
              <a:t> </a:t>
            </a:r>
            <a:r>
              <a:rPr kumimoji="0" lang="en-US" sz="2800" b="0" i="0" u="none" strike="noStrike" kern="1200" cap="none" spc="0" normalizeH="0" baseline="0" noProof="0" dirty="0" err="1">
                <a:ln>
                  <a:noFill/>
                </a:ln>
                <a:solidFill>
                  <a:srgbClr val="000000"/>
                </a:solidFill>
                <a:effectLst/>
                <a:uLnTx/>
                <a:uFillTx/>
                <a:latin typeface="Doodler"/>
              </a:rPr>
              <a:t>prénom</a:t>
            </a:r>
            <a:endParaRPr kumimoji="0" lang="en-US" sz="2800" b="0" i="0" u="none" strike="noStrike" kern="1200" cap="none" spc="0" normalizeH="0" baseline="0" noProof="0" dirty="0">
              <a:ln>
                <a:noFill/>
              </a:ln>
              <a:solidFill>
                <a:srgbClr val="000000"/>
              </a:solidFill>
              <a:effectLst/>
              <a:uLnTx/>
              <a:uFillTx/>
              <a:latin typeface="Doodler"/>
            </a:endParaRPr>
          </a:p>
        </p:txBody>
      </p:sp>
      <p:sp>
        <p:nvSpPr>
          <p:cNvPr id="7" name="Freeform 7"/>
          <p:cNvSpPr/>
          <p:nvPr/>
        </p:nvSpPr>
        <p:spPr>
          <a:xfrm rot="-471348" flipH="1">
            <a:off x="427379" y="398774"/>
            <a:ext cx="2738304" cy="2556891"/>
          </a:xfrm>
          <a:custGeom>
            <a:avLst/>
            <a:gdLst/>
            <a:ahLst/>
            <a:cxnLst/>
            <a:rect l="l" t="t" r="r" b="b"/>
            <a:pathLst>
              <a:path w="4107456" h="3835337">
                <a:moveTo>
                  <a:pt x="4107456" y="0"/>
                </a:moveTo>
                <a:lnTo>
                  <a:pt x="0" y="0"/>
                </a:lnTo>
                <a:lnTo>
                  <a:pt x="0" y="3835337"/>
                </a:lnTo>
                <a:lnTo>
                  <a:pt x="4107456" y="3835337"/>
                </a:lnTo>
                <a:lnTo>
                  <a:pt x="410745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437428" y="609600"/>
            <a:ext cx="2718207" cy="1754904"/>
          </a:xfrm>
          <a:prstGeom prst="rect">
            <a:avLst/>
          </a:prstGeom>
        </p:spPr>
        <p:txBody>
          <a:bodyPr lIns="0" tIns="0" rIns="0" bIns="0" rtlCol="0" anchor="t">
            <a:spAutoFit/>
          </a:bodyPr>
          <a:lstStyle/>
          <a:p>
            <a:pPr marL="0" marR="0" lvl="0" indent="0" algn="ctr" defTabSz="609630" rtl="0" eaLnBrk="1" fontAlgn="auto" latinLnBrk="0" hangingPunct="1">
              <a:lnSpc>
                <a:spcPts val="4667"/>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Doodler"/>
                <a:ea typeface="+mn-ea"/>
                <a:cs typeface="+mn-cs"/>
              </a:rPr>
              <a:t>Je </a:t>
            </a:r>
            <a:r>
              <a:rPr kumimoji="0" lang="en-US" sz="2800" b="0" i="0" u="none" strike="noStrike" kern="1200" cap="none" spc="0" normalizeH="0" baseline="0" noProof="0" dirty="0" err="1">
                <a:ln>
                  <a:noFill/>
                </a:ln>
                <a:solidFill>
                  <a:srgbClr val="000000"/>
                </a:solidFill>
                <a:effectLst/>
                <a:uLnTx/>
                <a:uFillTx/>
                <a:latin typeface="Doodler"/>
                <a:ea typeface="+mn-ea"/>
                <a:cs typeface="+mn-cs"/>
              </a:rPr>
              <a:t>demande</a:t>
            </a:r>
            <a:endParaRPr kumimoji="0" lang="en-US" sz="2800" b="0" i="0" u="none" strike="noStrike" kern="1200" cap="none" spc="0" normalizeH="0" baseline="0" noProof="0" dirty="0">
              <a:ln>
                <a:noFill/>
              </a:ln>
              <a:solidFill>
                <a:srgbClr val="000000"/>
              </a:solidFill>
              <a:effectLst/>
              <a:uLnTx/>
              <a:uFillTx/>
              <a:latin typeface="Doodler"/>
              <a:ea typeface="+mn-ea"/>
              <a:cs typeface="+mn-cs"/>
            </a:endParaRPr>
          </a:p>
          <a:p>
            <a:pPr marL="0" marR="0" lvl="0" indent="0" algn="ctr" defTabSz="609630" rtl="0" eaLnBrk="1" fontAlgn="auto" latinLnBrk="0" hangingPunct="1">
              <a:lnSpc>
                <a:spcPts val="4667"/>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Doodler"/>
                <a:ea typeface="+mn-ea"/>
                <a:cs typeface="+mn-cs"/>
              </a:rPr>
              <a:t>pour </a:t>
            </a:r>
            <a:r>
              <a:rPr kumimoji="0" lang="en-US" sz="2800" b="0" i="0" u="none" strike="noStrike" kern="1200" cap="none" spc="0" normalizeH="0" baseline="0" noProof="0" dirty="0" err="1">
                <a:ln>
                  <a:noFill/>
                </a:ln>
                <a:solidFill>
                  <a:srgbClr val="000000"/>
                </a:solidFill>
                <a:effectLst/>
                <a:uLnTx/>
                <a:uFillTx/>
                <a:latin typeface="Doodler"/>
                <a:ea typeface="+mn-ea"/>
                <a:cs typeface="+mn-cs"/>
              </a:rPr>
              <a:t>aller</a:t>
            </a:r>
            <a:r>
              <a:rPr kumimoji="0" lang="en-US" sz="2800" b="0" i="0" u="none" strike="noStrike" kern="1200" cap="none" spc="0" normalizeH="0" baseline="0" noProof="0" dirty="0">
                <a:ln>
                  <a:noFill/>
                </a:ln>
                <a:solidFill>
                  <a:srgbClr val="000000"/>
                </a:solidFill>
                <a:effectLst/>
                <a:uLnTx/>
                <a:uFillTx/>
                <a:latin typeface="Doodler"/>
                <a:ea typeface="+mn-ea"/>
                <a:cs typeface="+mn-cs"/>
              </a:rPr>
              <a:t> aux toilettes</a:t>
            </a:r>
          </a:p>
        </p:txBody>
      </p:sp>
      <p:sp>
        <p:nvSpPr>
          <p:cNvPr id="9" name="Freeform 9"/>
          <p:cNvSpPr/>
          <p:nvPr/>
        </p:nvSpPr>
        <p:spPr>
          <a:xfrm rot="-471348" flipH="1">
            <a:off x="2094619" y="2150555"/>
            <a:ext cx="2738304" cy="2556891"/>
          </a:xfrm>
          <a:custGeom>
            <a:avLst/>
            <a:gdLst/>
            <a:ahLst/>
            <a:cxnLst/>
            <a:rect l="l" t="t" r="r" b="b"/>
            <a:pathLst>
              <a:path w="4107456" h="3835337">
                <a:moveTo>
                  <a:pt x="4107457" y="0"/>
                </a:moveTo>
                <a:lnTo>
                  <a:pt x="0" y="0"/>
                </a:lnTo>
                <a:lnTo>
                  <a:pt x="0" y="3835338"/>
                </a:lnTo>
                <a:lnTo>
                  <a:pt x="4107457" y="3835338"/>
                </a:lnTo>
                <a:lnTo>
                  <a:pt x="410745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078281" y="2750469"/>
            <a:ext cx="2718207" cy="1107996"/>
          </a:xfrm>
          <a:prstGeom prst="rect">
            <a:avLst/>
          </a:prstGeom>
        </p:spPr>
        <p:txBody>
          <a:bodyPr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Doodler"/>
                <a:ea typeface="+mn-ea"/>
                <a:cs typeface="+mn-cs"/>
              </a:rPr>
              <a:t>Je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peux</a:t>
            </a:r>
            <a:r>
              <a:rPr kumimoji="0" lang="en-US" sz="2400" b="0" i="0" u="none" strike="noStrike" kern="1200" cap="none" spc="0" normalizeH="0" baseline="0" noProof="0" dirty="0">
                <a:ln>
                  <a:noFill/>
                </a:ln>
                <a:solidFill>
                  <a:srgbClr val="000000"/>
                </a:solidFill>
                <a:effectLst/>
                <a:uLnTx/>
                <a:uFillTx/>
                <a:latin typeface="Doodler"/>
                <a:ea typeface="+mn-ea"/>
                <a:cs typeface="+mn-cs"/>
              </a:rPr>
              <a:t>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attendre</a:t>
            </a:r>
            <a:endParaRPr kumimoji="0" lang="en-US" sz="2400" b="0" i="0" u="none" strike="noStrike" kern="1200" cap="none" spc="0" normalizeH="0" baseline="0" noProof="0" dirty="0">
              <a:ln>
                <a:noFill/>
              </a:ln>
              <a:solidFill>
                <a:srgbClr val="000000"/>
              </a:solidFill>
              <a:effectLst/>
              <a:uLnTx/>
              <a:uFillTx/>
              <a:latin typeface="Doodler"/>
              <a:ea typeface="+mn-ea"/>
              <a:cs typeface="+mn-cs"/>
            </a:endParaRPr>
          </a:p>
          <a:p>
            <a:pPr marL="0" marR="0" lvl="0" indent="0" algn="ctr" defTabSz="60963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Doodler"/>
                <a:ea typeface="+mn-ea"/>
                <a:cs typeface="+mn-cs"/>
              </a:rPr>
              <a:t>un peu pour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avoir</a:t>
            </a:r>
            <a:r>
              <a:rPr kumimoji="0" lang="en-US" sz="2400" b="0" i="0" u="none" strike="noStrike" kern="1200" cap="none" spc="0" normalizeH="0" baseline="0" noProof="0" dirty="0">
                <a:ln>
                  <a:noFill/>
                </a:ln>
                <a:solidFill>
                  <a:srgbClr val="000000"/>
                </a:solidFill>
                <a:effectLst/>
                <a:uLnTx/>
                <a:uFillTx/>
                <a:latin typeface="Doodler"/>
                <a:ea typeface="+mn-ea"/>
                <a:cs typeface="+mn-cs"/>
              </a:rPr>
              <a:t> </a:t>
            </a:r>
          </a:p>
          <a:p>
            <a:pPr marL="0" marR="0" lvl="0" indent="0" algn="ctr" defTabSz="60963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Doodler"/>
                <a:ea typeface="+mn-ea"/>
                <a:cs typeface="+mn-cs"/>
              </a:rPr>
              <a:t>quelque chose</a:t>
            </a:r>
          </a:p>
        </p:txBody>
      </p:sp>
      <p:sp>
        <p:nvSpPr>
          <p:cNvPr id="11" name="Freeform 11"/>
          <p:cNvSpPr/>
          <p:nvPr/>
        </p:nvSpPr>
        <p:spPr>
          <a:xfrm>
            <a:off x="4327978" y="112496"/>
            <a:ext cx="2937831" cy="2743200"/>
          </a:xfrm>
          <a:custGeom>
            <a:avLst/>
            <a:gdLst/>
            <a:ahLst/>
            <a:cxnLst/>
            <a:rect l="l" t="t" r="r" b="b"/>
            <a:pathLst>
              <a:path w="4406747" h="4114800">
                <a:moveTo>
                  <a:pt x="0" y="0"/>
                </a:moveTo>
                <a:lnTo>
                  <a:pt x="4406747" y="0"/>
                </a:lnTo>
                <a:lnTo>
                  <a:pt x="44067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4438719" y="522278"/>
            <a:ext cx="2718207" cy="1752275"/>
          </a:xfrm>
          <a:prstGeom prst="rect">
            <a:avLst/>
          </a:prstGeom>
        </p:spPr>
        <p:txBody>
          <a:bodyPr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Doodler"/>
                <a:ea typeface="+mn-ea"/>
                <a:cs typeface="+mn-cs"/>
              </a:rPr>
              <a:t>Je commence </a:t>
            </a:r>
          </a:p>
          <a:p>
            <a:pPr marL="0" marR="0" lvl="0" indent="0" algn="ctr" defTabSz="60963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Doodler"/>
                <a:ea typeface="+mn-ea"/>
                <a:cs typeface="+mn-cs"/>
              </a:rPr>
              <a:t>à faire des choses</a:t>
            </a:r>
          </a:p>
          <a:p>
            <a:pPr marL="0" marR="0" lvl="0" indent="0" algn="ctr" defTabSz="60963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Doodler"/>
                <a:ea typeface="+mn-ea"/>
                <a:cs typeface="+mn-cs"/>
              </a:rPr>
              <a:t>tout seul</a:t>
            </a:r>
          </a:p>
        </p:txBody>
      </p:sp>
      <p:sp>
        <p:nvSpPr>
          <p:cNvPr id="15" name="ZoneTexte 14">
            <a:extLst>
              <a:ext uri="{FF2B5EF4-FFF2-40B4-BE49-F238E27FC236}">
                <a16:creationId xmlns:a16="http://schemas.microsoft.com/office/drawing/2014/main" id="{626E9D59-3B98-8498-E753-AB8211A2219D}"/>
              </a:ext>
            </a:extLst>
          </p:cNvPr>
          <p:cNvSpPr txBox="1"/>
          <p:nvPr/>
        </p:nvSpPr>
        <p:spPr>
          <a:xfrm>
            <a:off x="1" y="6485145"/>
            <a:ext cx="12122107" cy="37965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Quelques prérequis facilitent son adaptation à l’école maternelle et favorisent son épanouissement.</a:t>
            </a:r>
          </a:p>
        </p:txBody>
      </p:sp>
      <p:sp>
        <p:nvSpPr>
          <p:cNvPr id="16" name="Freeform 8">
            <a:extLst>
              <a:ext uri="{FF2B5EF4-FFF2-40B4-BE49-F238E27FC236}">
                <a16:creationId xmlns:a16="http://schemas.microsoft.com/office/drawing/2014/main" id="{8D5BC281-9022-A912-2282-F47C593D2FDC}"/>
              </a:ext>
            </a:extLst>
          </p:cNvPr>
          <p:cNvSpPr/>
          <p:nvPr/>
        </p:nvSpPr>
        <p:spPr>
          <a:xfrm>
            <a:off x="166100" y="4953865"/>
            <a:ext cx="1630431" cy="1371600"/>
          </a:xfrm>
          <a:custGeom>
            <a:avLst/>
            <a:gdLst/>
            <a:ahLst/>
            <a:cxnLst/>
            <a:rect l="l" t="t" r="r" b="b"/>
            <a:pathLst>
              <a:path w="2445646" h="2057400">
                <a:moveTo>
                  <a:pt x="0" y="0"/>
                </a:moveTo>
                <a:lnTo>
                  <a:pt x="2445646" y="0"/>
                </a:lnTo>
                <a:lnTo>
                  <a:pt x="2445646"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sp>
        <p:nvSpPr>
          <p:cNvPr id="2" name="Freeform 2"/>
          <p:cNvSpPr/>
          <p:nvPr/>
        </p:nvSpPr>
        <p:spPr>
          <a:xfrm>
            <a:off x="6042508" y="882324"/>
            <a:ext cx="5325661" cy="5093354"/>
          </a:xfrm>
          <a:custGeom>
            <a:avLst/>
            <a:gdLst/>
            <a:ahLst/>
            <a:cxnLst/>
            <a:rect l="l" t="t" r="r" b="b"/>
            <a:pathLst>
              <a:path w="7988491" h="7640031">
                <a:moveTo>
                  <a:pt x="0" y="0"/>
                </a:moveTo>
                <a:lnTo>
                  <a:pt x="7988491" y="0"/>
                </a:lnTo>
                <a:lnTo>
                  <a:pt x="7988491" y="7640030"/>
                </a:lnTo>
                <a:lnTo>
                  <a:pt x="0" y="7640030"/>
                </a:lnTo>
                <a:lnTo>
                  <a:pt x="0" y="0"/>
                </a:lnTo>
                <a:close/>
              </a:path>
            </a:pathLst>
          </a:custGeom>
          <a:blipFill>
            <a:blip r:embed="rId3">
              <a:extLst>
                <a:ext uri="{96DAC541-7B7A-43D3-8B79-37D633B846F1}">
                  <asvg:svgBlip xmlns:asvg="http://schemas.microsoft.com/office/drawing/2016/SVG/main" r:embed="rId4"/>
                </a:ext>
              </a:extLst>
            </a:blip>
            <a:stretch>
              <a:fillRect l="-1916" r="-1381" b="-670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72452" y="2516735"/>
            <a:ext cx="5003396" cy="3458943"/>
            <a:chOff x="0" y="0"/>
            <a:chExt cx="3907209" cy="2905152"/>
          </a:xfrm>
        </p:grpSpPr>
        <p:sp>
          <p:nvSpPr>
            <p:cNvPr id="4" name="Freeform 4"/>
            <p:cNvSpPr/>
            <p:nvPr/>
          </p:nvSpPr>
          <p:spPr>
            <a:xfrm>
              <a:off x="6350" y="1437032"/>
              <a:ext cx="3615109" cy="1461770"/>
            </a:xfrm>
            <a:custGeom>
              <a:avLst/>
              <a:gdLst/>
              <a:ahLst/>
              <a:cxnLst/>
              <a:rect l="l" t="t" r="r" b="b"/>
              <a:pathLst>
                <a:path w="3615109" h="1461770">
                  <a:moveTo>
                    <a:pt x="0" y="0"/>
                  </a:moveTo>
                  <a:lnTo>
                    <a:pt x="0" y="1461770"/>
                  </a:lnTo>
                  <a:lnTo>
                    <a:pt x="3615109" y="1461770"/>
                  </a:lnTo>
                  <a:lnTo>
                    <a:pt x="0" y="0"/>
                  </a:lnTo>
                  <a:close/>
                </a:path>
              </a:pathLst>
            </a:custGeom>
            <a:solidFill>
              <a:srgbClr val="5773B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29210"/>
              <a:ext cx="3913558" cy="2935633"/>
            </a:xfrm>
            <a:custGeom>
              <a:avLst/>
              <a:gdLst/>
              <a:ahLst/>
              <a:cxnLst/>
              <a:rect l="l" t="t" r="r" b="b"/>
              <a:pathLst>
                <a:path w="3913558" h="2935633">
                  <a:moveTo>
                    <a:pt x="1270" y="45720"/>
                  </a:moveTo>
                  <a:lnTo>
                    <a:pt x="1270" y="938530"/>
                  </a:lnTo>
                  <a:cubicBezTo>
                    <a:pt x="1270" y="1162585"/>
                    <a:pt x="0" y="1484022"/>
                    <a:pt x="1270" y="1748183"/>
                  </a:cubicBezTo>
                  <a:cubicBezTo>
                    <a:pt x="5080" y="2516533"/>
                    <a:pt x="99060" y="2822602"/>
                    <a:pt x="99060" y="2822602"/>
                  </a:cubicBezTo>
                  <a:cubicBezTo>
                    <a:pt x="99060" y="2822602"/>
                    <a:pt x="579120" y="2922933"/>
                    <a:pt x="1004570" y="2929283"/>
                  </a:cubicBezTo>
                  <a:cubicBezTo>
                    <a:pt x="1385570" y="2935633"/>
                    <a:pt x="2247900" y="2934363"/>
                    <a:pt x="3084249" y="2934363"/>
                  </a:cubicBezTo>
                  <a:cubicBezTo>
                    <a:pt x="3503349" y="2934363"/>
                    <a:pt x="3904669" y="2934363"/>
                    <a:pt x="3904669" y="2934363"/>
                  </a:cubicBezTo>
                  <a:cubicBezTo>
                    <a:pt x="3904669" y="2934363"/>
                    <a:pt x="3902128" y="2281582"/>
                    <a:pt x="3904669" y="1865023"/>
                  </a:cubicBezTo>
                  <a:cubicBezTo>
                    <a:pt x="3913558" y="1354482"/>
                    <a:pt x="3909749" y="1153775"/>
                    <a:pt x="3909749" y="986790"/>
                  </a:cubicBezTo>
                  <a:cubicBezTo>
                    <a:pt x="3904669" y="438150"/>
                    <a:pt x="3904669" y="59690"/>
                    <a:pt x="3904669" y="59690"/>
                  </a:cubicBezTo>
                  <a:cubicBezTo>
                    <a:pt x="3904669" y="59690"/>
                    <a:pt x="3265859" y="34290"/>
                    <a:pt x="2390140" y="41910"/>
                  </a:cubicBezTo>
                  <a:cubicBezTo>
                    <a:pt x="2033270" y="48260"/>
                    <a:pt x="1306830" y="34290"/>
                    <a:pt x="918210" y="49530"/>
                  </a:cubicBezTo>
                  <a:cubicBezTo>
                    <a:pt x="494030" y="66040"/>
                    <a:pt x="247650" y="0"/>
                    <a:pt x="1270" y="4572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5400000">
            <a:off x="2376980" y="-948940"/>
            <a:ext cx="1267605" cy="4930129"/>
          </a:xfrm>
          <a:custGeom>
            <a:avLst/>
            <a:gdLst/>
            <a:ahLst/>
            <a:cxnLst/>
            <a:rect l="l" t="t" r="r" b="b"/>
            <a:pathLst>
              <a:path w="1901408" h="6978022">
                <a:moveTo>
                  <a:pt x="0" y="0"/>
                </a:moveTo>
                <a:lnTo>
                  <a:pt x="1901409" y="0"/>
                </a:lnTo>
                <a:lnTo>
                  <a:pt x="1901409" y="6978022"/>
                </a:lnTo>
                <a:lnTo>
                  <a:pt x="0" y="6978022"/>
                </a:lnTo>
                <a:lnTo>
                  <a:pt x="0" y="0"/>
                </a:lnTo>
                <a:close/>
              </a:path>
            </a:pathLst>
          </a:custGeom>
          <a:blipFill>
            <a:blip r:embed="rId5">
              <a:extLst>
                <a:ext uri="{96DAC541-7B7A-43D3-8B79-37D633B846F1}">
                  <asvg:svgBlip xmlns:asvg="http://schemas.microsoft.com/office/drawing/2016/SVG/main" r:embed="rId6"/>
                </a:ext>
              </a:extLst>
            </a:blip>
            <a:stretch>
              <a:fillRect l="-1683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a:grpSpLocks noChangeAspect="1"/>
          </p:cNvGrpSpPr>
          <p:nvPr/>
        </p:nvGrpSpPr>
        <p:grpSpPr>
          <a:xfrm>
            <a:off x="6386329" y="1640987"/>
            <a:ext cx="4638016" cy="3685049"/>
            <a:chOff x="0" y="0"/>
            <a:chExt cx="3901440" cy="3099816"/>
          </a:xfrm>
        </p:grpSpPr>
        <p:sp>
          <p:nvSpPr>
            <p:cNvPr id="8" name="Freeform 8"/>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7"/>
              <a:stretch>
                <a:fillRect t="-526" b="-52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8"/>
              <a:stretch>
                <a:fillRect t="-29" b="-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rot="-2306108">
            <a:off x="6087082" y="1551420"/>
            <a:ext cx="1003966" cy="321269"/>
          </a:xfrm>
          <a:custGeom>
            <a:avLst/>
            <a:gdLst/>
            <a:ahLst/>
            <a:cxnLst/>
            <a:rect l="l" t="t" r="r" b="b"/>
            <a:pathLst>
              <a:path w="1505949" h="481904">
                <a:moveTo>
                  <a:pt x="0" y="0"/>
                </a:moveTo>
                <a:lnTo>
                  <a:pt x="1505949" y="0"/>
                </a:lnTo>
                <a:lnTo>
                  <a:pt x="1505949" y="481904"/>
                </a:lnTo>
                <a:lnTo>
                  <a:pt x="0" y="4819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266221" y="929413"/>
            <a:ext cx="4279075" cy="1359346"/>
          </a:xfrm>
          <a:prstGeom prst="rect">
            <a:avLst/>
          </a:prstGeom>
        </p:spPr>
        <p:txBody>
          <a:bodyPr lIns="0" tIns="0" rIns="0" bIns="0" rtlCol="0" anchor="t">
            <a:spAutoFit/>
          </a:bodyPr>
          <a:lstStyle/>
          <a:p>
            <a:pPr marL="0" marR="0" lvl="0" indent="0" algn="l" defTabSz="609630" rtl="0" eaLnBrk="1" fontAlgn="auto" latinLnBrk="0" hangingPunct="1">
              <a:lnSpc>
                <a:spcPts val="5334"/>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5479F"/>
                </a:solidFill>
                <a:effectLst/>
                <a:uLnTx/>
                <a:uFillTx/>
                <a:latin typeface="Century Gothic" panose="020B0502020202020204" pitchFamily="34" charset="0"/>
              </a:rPr>
              <a:t>"LES PETITS CONSEILS</a:t>
            </a:r>
            <a:r>
              <a:rPr kumimoji="0" lang="en-US" sz="5334" b="0" i="0" u="none" strike="noStrike" kern="1200" cap="none" spc="0" normalizeH="0" baseline="0" noProof="0" dirty="0">
                <a:ln>
                  <a:noFill/>
                </a:ln>
                <a:solidFill>
                  <a:srgbClr val="05479F"/>
                </a:solidFill>
                <a:effectLst/>
                <a:uLnTx/>
                <a:uFillTx/>
                <a:latin typeface="Doodler"/>
                <a:ea typeface="+mn-ea"/>
                <a:cs typeface="+mn-cs"/>
              </a:rPr>
              <a:t>"</a:t>
            </a:r>
          </a:p>
        </p:txBody>
      </p:sp>
      <p:sp>
        <p:nvSpPr>
          <p:cNvPr id="12" name="TextBox 12"/>
          <p:cNvSpPr txBox="1"/>
          <p:nvPr/>
        </p:nvSpPr>
        <p:spPr>
          <a:xfrm>
            <a:off x="545718" y="2679711"/>
            <a:ext cx="4965093" cy="3056478"/>
          </a:xfrm>
          <a:prstGeom prst="rect">
            <a:avLst/>
          </a:prstGeom>
        </p:spPr>
        <p:txBody>
          <a:bodyPr wrap="square" lIns="0" tIns="0" rIns="0" bIns="0" rtlCol="0" anchor="t">
            <a:spAutoFit/>
          </a:bodyPr>
          <a:lstStyle/>
          <a:p>
            <a:pPr marL="0" marR="0" lvl="0" indent="0" algn="ctr" defTabSz="609630" rtl="0" eaLnBrk="1" fontAlgn="auto" latinLnBrk="0" hangingPunct="1">
              <a:lnSpc>
                <a:spcPts val="607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479F"/>
                </a:solidFill>
                <a:effectLst/>
                <a:uLnTx/>
                <a:uFillTx/>
                <a:latin typeface="Century Gothic" panose="020B0502020202020204" pitchFamily="34" charset="0"/>
              </a:rPr>
              <a:t>COMMENT</a:t>
            </a:r>
          </a:p>
          <a:p>
            <a:pPr marL="0" marR="0" lvl="0" indent="0" algn="ctr" defTabSz="609630" rtl="0" eaLnBrk="1" fontAlgn="auto" latinLnBrk="0" hangingPunct="1">
              <a:lnSpc>
                <a:spcPts val="607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479F"/>
                </a:solidFill>
                <a:effectLst/>
                <a:uLnTx/>
                <a:uFillTx/>
                <a:latin typeface="Century Gothic" panose="020B0502020202020204" pitchFamily="34" charset="0"/>
              </a:rPr>
              <a:t>LE PREPARER</a:t>
            </a:r>
          </a:p>
          <a:p>
            <a:pPr marL="0" marR="0" lvl="0" indent="0" algn="ctr" defTabSz="609630" rtl="0" eaLnBrk="1" fontAlgn="auto" latinLnBrk="0" hangingPunct="1">
              <a:lnSpc>
                <a:spcPts val="607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479F"/>
                </a:solidFill>
                <a:effectLst/>
                <a:uLnTx/>
                <a:uFillTx/>
                <a:latin typeface="Century Gothic" panose="020B0502020202020204" pitchFamily="34" charset="0"/>
              </a:rPr>
              <a:t>POUR UNE RENTRÉE RÉUSSIE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sp>
        <p:nvSpPr>
          <p:cNvPr id="2" name="Freeform 2"/>
          <p:cNvSpPr/>
          <p:nvPr/>
        </p:nvSpPr>
        <p:spPr>
          <a:xfrm>
            <a:off x="493122" y="3199060"/>
            <a:ext cx="3054593" cy="3271318"/>
          </a:xfrm>
          <a:custGeom>
            <a:avLst/>
            <a:gdLst/>
            <a:ahLst/>
            <a:cxnLst/>
            <a:rect l="l" t="t" r="r" b="b"/>
            <a:pathLst>
              <a:path w="4581889" h="4906977">
                <a:moveTo>
                  <a:pt x="0" y="0"/>
                </a:moveTo>
                <a:lnTo>
                  <a:pt x="4581889" y="0"/>
                </a:lnTo>
                <a:lnTo>
                  <a:pt x="4581889" y="4906977"/>
                </a:lnTo>
                <a:lnTo>
                  <a:pt x="0" y="490697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6737233" y="-7401"/>
            <a:ext cx="3501965" cy="2587077"/>
          </a:xfrm>
          <a:custGeom>
            <a:avLst/>
            <a:gdLst/>
            <a:ahLst/>
            <a:cxnLst/>
            <a:rect l="l" t="t" r="r" b="b"/>
            <a:pathLst>
              <a:path w="5252947" h="3880615">
                <a:moveTo>
                  <a:pt x="5252947" y="0"/>
                </a:moveTo>
                <a:lnTo>
                  <a:pt x="0" y="0"/>
                </a:lnTo>
                <a:lnTo>
                  <a:pt x="0" y="3880615"/>
                </a:lnTo>
                <a:lnTo>
                  <a:pt x="5252947" y="3880615"/>
                </a:lnTo>
                <a:lnTo>
                  <a:pt x="525294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2189990" y="265363"/>
            <a:ext cx="3501965" cy="2587077"/>
          </a:xfrm>
          <a:custGeom>
            <a:avLst/>
            <a:gdLst/>
            <a:ahLst/>
            <a:cxnLst/>
            <a:rect l="l" t="t" r="r" b="b"/>
            <a:pathLst>
              <a:path w="5252947" h="3880615">
                <a:moveTo>
                  <a:pt x="0" y="0"/>
                </a:moveTo>
                <a:lnTo>
                  <a:pt x="5252947" y="0"/>
                </a:lnTo>
                <a:lnTo>
                  <a:pt x="5252947" y="3880614"/>
                </a:lnTo>
                <a:lnTo>
                  <a:pt x="0" y="3880614"/>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679114" y="622089"/>
            <a:ext cx="2508803" cy="1957587"/>
          </a:xfrm>
          <a:prstGeom prst="rect">
            <a:avLst/>
          </a:prstGeom>
        </p:spPr>
        <p:txBody>
          <a:bodyPr lIns="0" tIns="0" rIns="0" bIns="0" rtlCol="0" anchor="t">
            <a:spAutoFit/>
          </a:bodyPr>
          <a:lstStyle/>
          <a:p>
            <a:pPr marL="0" marR="0" lvl="0" indent="0" algn="ctr" defTabSz="609630" rtl="0" eaLnBrk="1" fontAlgn="auto" latinLnBrk="0" hangingPunct="1">
              <a:lnSpc>
                <a:spcPts val="3933"/>
              </a:lnSpc>
              <a:spcBef>
                <a:spcPts val="0"/>
              </a:spcBef>
              <a:spcAft>
                <a:spcPts val="0"/>
              </a:spcAft>
              <a:buClrTx/>
              <a:buSzTx/>
              <a:buFontTx/>
              <a:buNone/>
              <a:tabLst/>
              <a:defRPr/>
            </a:pPr>
            <a:r>
              <a:rPr kumimoji="0" lang="en-US" sz="2809" b="0" i="0" u="none" strike="noStrike" kern="1200" cap="none" spc="0" normalizeH="0" baseline="0" noProof="0" dirty="0">
                <a:ln>
                  <a:noFill/>
                </a:ln>
                <a:solidFill>
                  <a:srgbClr val="000000"/>
                </a:solidFill>
                <a:effectLst/>
                <a:uLnTx/>
                <a:uFillTx/>
                <a:latin typeface="Doodler"/>
                <a:ea typeface="+mn-ea"/>
                <a:cs typeface="+mn-cs"/>
              </a:rPr>
              <a:t>Passer </a:t>
            </a:r>
            <a:r>
              <a:rPr kumimoji="0" lang="en-US" sz="2809" b="0" i="0" u="none" strike="noStrike" kern="1200" cap="none" spc="0" normalizeH="0" baseline="0" noProof="0" dirty="0" err="1">
                <a:ln>
                  <a:noFill/>
                </a:ln>
                <a:solidFill>
                  <a:srgbClr val="000000"/>
                </a:solidFill>
                <a:effectLst/>
                <a:uLnTx/>
                <a:uFillTx/>
                <a:latin typeface="Doodler"/>
                <a:ea typeface="+mn-ea"/>
                <a:cs typeface="+mn-cs"/>
              </a:rPr>
              <a:t>devant</a:t>
            </a:r>
            <a:r>
              <a:rPr kumimoji="0" lang="en-US" sz="2809" b="0" i="0" u="none" strike="noStrike" kern="1200" cap="none" spc="0" normalizeH="0" baseline="0" noProof="0" dirty="0">
                <a:ln>
                  <a:noFill/>
                </a:ln>
                <a:solidFill>
                  <a:srgbClr val="000000"/>
                </a:solidFill>
                <a:effectLst/>
                <a:uLnTx/>
                <a:uFillTx/>
                <a:latin typeface="Doodler"/>
                <a:ea typeface="+mn-ea"/>
                <a:cs typeface="+mn-cs"/>
              </a:rPr>
              <a:t> </a:t>
            </a:r>
            <a:r>
              <a:rPr kumimoji="0" lang="en-US" sz="2809" b="0" i="0" u="none" strike="noStrike" kern="1200" cap="none" spc="0" normalizeH="0" baseline="0" noProof="0" dirty="0" err="1">
                <a:ln>
                  <a:noFill/>
                </a:ln>
                <a:solidFill>
                  <a:srgbClr val="000000"/>
                </a:solidFill>
                <a:effectLst/>
                <a:uLnTx/>
                <a:uFillTx/>
                <a:latin typeface="Doodler"/>
                <a:ea typeface="+mn-ea"/>
                <a:cs typeface="+mn-cs"/>
              </a:rPr>
              <a:t>l'école</a:t>
            </a:r>
            <a:r>
              <a:rPr kumimoji="0" lang="en-US" sz="2809" b="0" i="0" u="none" strike="noStrike" kern="1200" cap="none" spc="0" normalizeH="0" baseline="0" noProof="0" dirty="0">
                <a:ln>
                  <a:noFill/>
                </a:ln>
                <a:solidFill>
                  <a:srgbClr val="000000"/>
                </a:solidFill>
                <a:effectLst/>
                <a:uLnTx/>
                <a:uFillTx/>
                <a:latin typeface="Doodler"/>
                <a:ea typeface="+mn-ea"/>
                <a:cs typeface="+mn-cs"/>
              </a:rPr>
              <a:t> :</a:t>
            </a:r>
          </a:p>
          <a:p>
            <a:pPr marL="0" marR="0" lvl="0" indent="0" algn="ctr" defTabSz="609630" rtl="0" eaLnBrk="1" fontAlgn="auto" latinLnBrk="0" hangingPunct="1">
              <a:lnSpc>
                <a:spcPts val="3933"/>
              </a:lnSpc>
              <a:spcBef>
                <a:spcPts val="0"/>
              </a:spcBef>
              <a:spcAft>
                <a:spcPts val="0"/>
              </a:spcAft>
              <a:buClrTx/>
              <a:buSzTx/>
              <a:buFontTx/>
              <a:buNone/>
              <a:tabLst/>
              <a:defRPr/>
            </a:pPr>
            <a:r>
              <a:rPr kumimoji="0" lang="en-US" sz="2809" b="0" i="0" u="none" strike="noStrike" kern="1200" cap="none" spc="0" normalizeH="0" baseline="0" noProof="0" dirty="0" err="1">
                <a:ln>
                  <a:noFill/>
                </a:ln>
                <a:solidFill>
                  <a:srgbClr val="000000"/>
                </a:solidFill>
                <a:effectLst/>
                <a:uLnTx/>
                <a:uFillTx/>
                <a:latin typeface="Doodler"/>
                <a:ea typeface="+mn-ea"/>
                <a:cs typeface="+mn-cs"/>
              </a:rPr>
              <a:t>c'est</a:t>
            </a:r>
            <a:r>
              <a:rPr kumimoji="0" lang="en-US" sz="2809" b="0" i="0" u="none" strike="noStrike" kern="1200" cap="none" spc="0" normalizeH="0" baseline="0" noProof="0" dirty="0">
                <a:ln>
                  <a:noFill/>
                </a:ln>
                <a:solidFill>
                  <a:srgbClr val="000000"/>
                </a:solidFill>
                <a:effectLst/>
                <a:uLnTx/>
                <a:uFillTx/>
                <a:latin typeface="Doodler"/>
                <a:ea typeface="+mn-ea"/>
                <a:cs typeface="+mn-cs"/>
              </a:rPr>
              <a:t> "ton" école.</a:t>
            </a:r>
          </a:p>
        </p:txBody>
      </p:sp>
      <p:sp>
        <p:nvSpPr>
          <p:cNvPr id="6" name="Freeform 6"/>
          <p:cNvSpPr/>
          <p:nvPr/>
        </p:nvSpPr>
        <p:spPr>
          <a:xfrm flipH="1">
            <a:off x="4775200" y="3472492"/>
            <a:ext cx="3501965" cy="2587077"/>
          </a:xfrm>
          <a:custGeom>
            <a:avLst/>
            <a:gdLst/>
            <a:ahLst/>
            <a:cxnLst/>
            <a:rect l="l" t="t" r="r" b="b"/>
            <a:pathLst>
              <a:path w="5252947" h="3880615">
                <a:moveTo>
                  <a:pt x="5252947" y="0"/>
                </a:moveTo>
                <a:lnTo>
                  <a:pt x="0" y="0"/>
                </a:lnTo>
                <a:lnTo>
                  <a:pt x="0" y="3880615"/>
                </a:lnTo>
                <a:lnTo>
                  <a:pt x="5252947" y="3880615"/>
                </a:lnTo>
                <a:lnTo>
                  <a:pt x="525294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5139515" y="3849417"/>
            <a:ext cx="2773334" cy="1477328"/>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Doodler"/>
                <a:ea typeface="+mn-ea"/>
                <a:cs typeface="+mn-cs"/>
              </a:rPr>
              <a:t>LUI RAPPELER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qu'il</a:t>
            </a:r>
            <a:r>
              <a:rPr kumimoji="0" lang="en-US" sz="2400" b="0" i="0" u="none" strike="noStrike" kern="1200" cap="none" spc="0" normalizeH="0" baseline="0" noProof="0" dirty="0">
                <a:ln>
                  <a:noFill/>
                </a:ln>
                <a:solidFill>
                  <a:srgbClr val="000000"/>
                </a:solidFill>
                <a:effectLst/>
                <a:uLnTx/>
                <a:uFillTx/>
                <a:latin typeface="Doodler"/>
                <a:ea typeface="+mn-ea"/>
                <a:cs typeface="+mn-cs"/>
              </a:rPr>
              <a:t> sera sans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ses</a:t>
            </a:r>
            <a:r>
              <a:rPr kumimoji="0" lang="en-US" sz="2400" b="0" i="0" u="none" strike="noStrike" kern="1200" cap="none" spc="0" normalizeH="0" baseline="0" noProof="0" dirty="0">
                <a:ln>
                  <a:noFill/>
                </a:ln>
                <a:solidFill>
                  <a:srgbClr val="000000"/>
                </a:solidFill>
                <a:effectLst/>
                <a:uLnTx/>
                <a:uFillTx/>
                <a:latin typeface="Doodler"/>
                <a:ea typeface="+mn-ea"/>
                <a:cs typeface="+mn-cs"/>
              </a:rPr>
              <a:t> parents pendant la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journée</a:t>
            </a:r>
            <a:r>
              <a:rPr kumimoji="0" lang="en-US" sz="2400" b="0" i="0" u="none" strike="noStrike" kern="1200" cap="none" spc="0" normalizeH="0" baseline="0" noProof="0" dirty="0">
                <a:ln>
                  <a:noFill/>
                </a:ln>
                <a:solidFill>
                  <a:srgbClr val="000000"/>
                </a:solidFill>
                <a:effectLst/>
                <a:uLnTx/>
                <a:uFillTx/>
                <a:latin typeface="Doodler"/>
                <a:ea typeface="+mn-ea"/>
                <a:cs typeface="+mn-cs"/>
              </a:rPr>
              <a:t>.</a:t>
            </a:r>
          </a:p>
        </p:txBody>
      </p:sp>
      <p:sp>
        <p:nvSpPr>
          <p:cNvPr id="8" name="TextBox 8"/>
          <p:cNvSpPr txBox="1"/>
          <p:nvPr/>
        </p:nvSpPr>
        <p:spPr>
          <a:xfrm>
            <a:off x="7233814" y="265363"/>
            <a:ext cx="2508803" cy="2222532"/>
          </a:xfrm>
          <a:prstGeom prst="rect">
            <a:avLst/>
          </a:prstGeom>
        </p:spPr>
        <p:txBody>
          <a:bodyPr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Doodler"/>
                <a:ea typeface="+mn-ea"/>
                <a:cs typeface="+mn-cs"/>
              </a:rPr>
              <a:t>Lui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parler</a:t>
            </a:r>
            <a:endParaRPr kumimoji="0" lang="en-US" sz="2400" b="0" i="0" u="none" strike="noStrike" kern="1200" cap="none" spc="0" normalizeH="0" baseline="0" noProof="0" dirty="0">
              <a:ln>
                <a:noFill/>
              </a:ln>
              <a:solidFill>
                <a:srgbClr val="000000"/>
              </a:solidFill>
              <a:effectLst/>
              <a:uLnTx/>
              <a:uFillTx/>
              <a:latin typeface="Doodler"/>
              <a:ea typeface="+mn-ea"/>
              <a:cs typeface="+mn-cs"/>
            </a:endParaRPr>
          </a:p>
          <a:p>
            <a:pPr marL="0" marR="0" lvl="0" indent="0" algn="ctr" defTabSz="60963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Doodler"/>
                <a:ea typeface="+mn-ea"/>
                <a:cs typeface="+mn-cs"/>
              </a:rPr>
              <a:t>de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l'école</a:t>
            </a:r>
            <a:endParaRPr kumimoji="0" lang="en-US" sz="2400" b="0" i="0" u="none" strike="noStrike" kern="1200" cap="none" spc="0" normalizeH="0" baseline="0" noProof="0" dirty="0">
              <a:ln>
                <a:noFill/>
              </a:ln>
              <a:solidFill>
                <a:srgbClr val="000000"/>
              </a:solidFill>
              <a:effectLst/>
              <a:uLnTx/>
              <a:uFillTx/>
              <a:latin typeface="Doodler"/>
              <a:ea typeface="+mn-ea"/>
              <a:cs typeface="+mn-cs"/>
            </a:endParaRPr>
          </a:p>
          <a:p>
            <a:pPr marL="0" marR="0" lvl="0" indent="0" algn="ctr" defTabSz="60963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Doodler"/>
                <a:ea typeface="+mn-ea"/>
                <a:cs typeface="+mn-cs"/>
              </a:rPr>
              <a:t>sans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excès</a:t>
            </a:r>
            <a:r>
              <a:rPr kumimoji="0" lang="en-US" sz="2400" b="0" i="0" u="none" strike="noStrike" kern="1200" cap="none" spc="0" normalizeH="0" baseline="0" noProof="0" dirty="0">
                <a:ln>
                  <a:noFill/>
                </a:ln>
                <a:solidFill>
                  <a:srgbClr val="000000"/>
                </a:solidFill>
                <a:effectLst/>
                <a:uLnTx/>
                <a:uFillTx/>
                <a:latin typeface="Doodler"/>
                <a:ea typeface="+mn-ea"/>
                <a:cs typeface="+mn-cs"/>
              </a:rPr>
              <a:t>,</a:t>
            </a:r>
          </a:p>
          <a:p>
            <a:pPr marL="0" marR="0" lvl="0" indent="0" algn="ctr" defTabSz="60963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Doodler"/>
                <a:ea typeface="+mn-ea"/>
                <a:cs typeface="+mn-cs"/>
              </a:rPr>
              <a:t>mais</a:t>
            </a:r>
            <a:r>
              <a:rPr kumimoji="0" lang="en-US" sz="2400" b="0" i="0" u="none" strike="noStrike" kern="1200" cap="none" spc="0" normalizeH="0" baseline="0" noProof="0" dirty="0">
                <a:ln>
                  <a:noFill/>
                </a:ln>
                <a:solidFill>
                  <a:srgbClr val="000000"/>
                </a:solidFill>
                <a:effectLst/>
                <a:uLnTx/>
                <a:uFillTx/>
                <a:latin typeface="Doodler"/>
                <a:ea typeface="+mn-ea"/>
                <a:cs typeface="+mn-cs"/>
              </a:rPr>
              <a:t> </a:t>
            </a:r>
            <a:r>
              <a:rPr kumimoji="0" lang="en-US" sz="2400" b="0" i="0" u="none" strike="noStrike" kern="1200" cap="none" spc="0" normalizeH="0" baseline="0" noProof="0" dirty="0" err="1">
                <a:ln>
                  <a:noFill/>
                </a:ln>
                <a:solidFill>
                  <a:srgbClr val="000000"/>
                </a:solidFill>
                <a:effectLst/>
                <a:uLnTx/>
                <a:uFillTx/>
                <a:latin typeface="Doodler"/>
                <a:ea typeface="+mn-ea"/>
                <a:cs typeface="+mn-cs"/>
              </a:rPr>
              <a:t>régulièrement</a:t>
            </a:r>
            <a:r>
              <a:rPr kumimoji="0" lang="en-US" sz="2809" b="0" i="0" u="none" strike="noStrike" kern="1200" cap="none" spc="0" normalizeH="0" baseline="0" noProof="0" dirty="0">
                <a:ln>
                  <a:noFill/>
                </a:ln>
                <a:solidFill>
                  <a:srgbClr val="000000"/>
                </a:solidFill>
                <a:effectLst/>
                <a:uLnTx/>
                <a:uFillTx/>
                <a:latin typeface="Doodler"/>
                <a:ea typeface="+mn-ea"/>
                <a:cs typeface="+mn-cs"/>
              </a:rPr>
              <a:t>.</a:t>
            </a:r>
          </a:p>
          <a:p>
            <a:pPr marL="0" marR="0" lvl="0" indent="0" algn="ctr" defTabSz="609630" rtl="0" eaLnBrk="1" fontAlgn="auto" latinLnBrk="0" hangingPunct="1">
              <a:lnSpc>
                <a:spcPts val="2439"/>
              </a:lnSpc>
              <a:spcBef>
                <a:spcPts val="0"/>
              </a:spcBef>
              <a:spcAft>
                <a:spcPts val="0"/>
              </a:spcAft>
              <a:buClrTx/>
              <a:buSzTx/>
              <a:buFontTx/>
              <a:buNone/>
              <a:tabLst/>
              <a:defRPr/>
            </a:pPr>
            <a:endParaRPr kumimoji="0" lang="en-US" sz="2809" b="0" i="0" u="none" strike="noStrike" kern="1200" cap="none" spc="0" normalizeH="0" baseline="0" noProof="0" dirty="0">
              <a:ln>
                <a:noFill/>
              </a:ln>
              <a:solidFill>
                <a:srgbClr val="000000"/>
              </a:solidFill>
              <a:effectLst/>
              <a:uLnTx/>
              <a:uFillTx/>
              <a:latin typeface="Doodler"/>
              <a:ea typeface="+mn-ea"/>
              <a:cs typeface="+mn-cs"/>
            </a:endParaRPr>
          </a:p>
        </p:txBody>
      </p:sp>
      <p:sp>
        <p:nvSpPr>
          <p:cNvPr id="9" name="TextBox 9"/>
          <p:cNvSpPr txBox="1"/>
          <p:nvPr/>
        </p:nvSpPr>
        <p:spPr>
          <a:xfrm>
            <a:off x="7793704" y="5868325"/>
            <a:ext cx="4196477" cy="568169"/>
          </a:xfrm>
          <a:prstGeom prst="rect">
            <a:avLst/>
          </a:prstGeom>
        </p:spPr>
        <p:txBody>
          <a:bodyPr lIns="0" tIns="0" rIns="0" bIns="0" rtlCol="0" anchor="t">
            <a:spAutoFit/>
          </a:bodyPr>
          <a:lstStyle/>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466" b="1" i="0" u="none" strike="noStrike" kern="1200" cap="none" spc="0" normalizeH="0" baseline="0" noProof="0" dirty="0">
                <a:ln>
                  <a:noFill/>
                </a:ln>
                <a:solidFill>
                  <a:srgbClr val="000000"/>
                </a:solidFill>
                <a:effectLst/>
                <a:uLnTx/>
                <a:uFillTx/>
                <a:latin typeface="Century Gothic" panose="020B0502020202020204" pitchFamily="34" charset="0"/>
              </a:rPr>
              <a:t>PARLER DE L'ECOLE</a:t>
            </a:r>
          </a:p>
        </p:txBody>
      </p:sp>
      <p:sp>
        <p:nvSpPr>
          <p:cNvPr id="10" name="Freeform 8">
            <a:extLst>
              <a:ext uri="{FF2B5EF4-FFF2-40B4-BE49-F238E27FC236}">
                <a16:creationId xmlns:a16="http://schemas.microsoft.com/office/drawing/2014/main" id="{7E44F22B-5D0F-236C-5A36-267FF670B6F4}"/>
              </a:ext>
            </a:extLst>
          </p:cNvPr>
          <p:cNvSpPr/>
          <p:nvPr/>
        </p:nvSpPr>
        <p:spPr>
          <a:xfrm>
            <a:off x="350713" y="539224"/>
            <a:ext cx="1630431" cy="1371600"/>
          </a:xfrm>
          <a:custGeom>
            <a:avLst/>
            <a:gdLst/>
            <a:ahLst/>
            <a:cxnLst/>
            <a:rect l="l" t="t" r="r" b="b"/>
            <a:pathLst>
              <a:path w="2445646" h="2057400">
                <a:moveTo>
                  <a:pt x="0" y="0"/>
                </a:moveTo>
                <a:lnTo>
                  <a:pt x="2445646" y="0"/>
                </a:lnTo>
                <a:lnTo>
                  <a:pt x="2445646"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6">
            <a:extLst>
              <a:ext uri="{FF2B5EF4-FFF2-40B4-BE49-F238E27FC236}">
                <a16:creationId xmlns:a16="http://schemas.microsoft.com/office/drawing/2014/main" id="{113AFDE3-4EDA-F614-D7BD-C18ECF0DF6BA}"/>
              </a:ext>
            </a:extLst>
          </p:cNvPr>
          <p:cNvSpPr/>
          <p:nvPr/>
        </p:nvSpPr>
        <p:spPr>
          <a:xfrm flipH="1">
            <a:off x="8488216" y="1925842"/>
            <a:ext cx="3501965" cy="2587077"/>
          </a:xfrm>
          <a:custGeom>
            <a:avLst/>
            <a:gdLst/>
            <a:ahLst/>
            <a:cxnLst/>
            <a:rect l="l" t="t" r="r" b="b"/>
            <a:pathLst>
              <a:path w="5252947" h="3880615">
                <a:moveTo>
                  <a:pt x="5252947" y="0"/>
                </a:moveTo>
                <a:lnTo>
                  <a:pt x="0" y="0"/>
                </a:lnTo>
                <a:lnTo>
                  <a:pt x="0" y="3880615"/>
                </a:lnTo>
                <a:lnTo>
                  <a:pt x="5252947" y="3880615"/>
                </a:lnTo>
                <a:lnTo>
                  <a:pt x="525294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8">
            <a:extLst>
              <a:ext uri="{FF2B5EF4-FFF2-40B4-BE49-F238E27FC236}">
                <a16:creationId xmlns:a16="http://schemas.microsoft.com/office/drawing/2014/main" id="{BBC24D5C-6F53-8EC2-E5B5-22EFA85F9A49}"/>
              </a:ext>
            </a:extLst>
          </p:cNvPr>
          <p:cNvSpPr txBox="1"/>
          <p:nvPr/>
        </p:nvSpPr>
        <p:spPr>
          <a:xfrm>
            <a:off x="8975135" y="2152653"/>
            <a:ext cx="2508803" cy="2326471"/>
          </a:xfrm>
          <a:prstGeom prst="rect">
            <a:avLst/>
          </a:prstGeom>
        </p:spPr>
        <p:txBody>
          <a:bodyPr lIns="0" tIns="0" rIns="0" bIns="0" rtlCol="0" anchor="t">
            <a:spAutoFit/>
          </a:bodyPr>
          <a:lstStyle/>
          <a:p>
            <a:pPr marL="0" marR="0" lvl="0" indent="0" algn="ctr" defTabSz="609630" rtl="0" eaLnBrk="1" fontAlgn="auto" latinLnBrk="0" hangingPunct="1">
              <a:lnSpc>
                <a:spcPts val="3933"/>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Doodler"/>
                <a:ea typeface="+mn-ea"/>
                <a:cs typeface="+mn-cs"/>
              </a:rPr>
              <a:t>Lui </a:t>
            </a:r>
            <a:r>
              <a:rPr kumimoji="0" lang="en-US" sz="1800" b="0" i="0" u="none" strike="noStrike" kern="1200" cap="none" spc="0" normalizeH="0" baseline="0" noProof="0" dirty="0" err="1">
                <a:ln>
                  <a:noFill/>
                </a:ln>
                <a:solidFill>
                  <a:srgbClr val="000000"/>
                </a:solidFill>
                <a:effectLst/>
                <a:uLnTx/>
                <a:uFillTx/>
                <a:latin typeface="Doodler"/>
                <a:ea typeface="+mn-ea"/>
                <a:cs typeface="+mn-cs"/>
              </a:rPr>
              <a:t>présenter</a:t>
            </a:r>
            <a:r>
              <a:rPr kumimoji="0" lang="en-US" sz="1800" b="0" i="0" u="none" strike="noStrike" kern="1200" cap="none" spc="0" normalizeH="0" baseline="0" noProof="0" dirty="0">
                <a:ln>
                  <a:noFill/>
                </a:ln>
                <a:solidFill>
                  <a:srgbClr val="000000"/>
                </a:solidFill>
                <a:effectLst/>
                <a:uLnTx/>
                <a:uFillTx/>
                <a:latin typeface="Doodler"/>
                <a:ea typeface="+mn-ea"/>
                <a:cs typeface="+mn-cs"/>
              </a:rPr>
              <a:t> un </a:t>
            </a:r>
            <a:r>
              <a:rPr kumimoji="0" lang="en-US" sz="1800" b="0" i="0" u="none" strike="noStrike" kern="1200" cap="none" spc="0" normalizeH="0" baseline="0" noProof="0" dirty="0" err="1">
                <a:ln>
                  <a:noFill/>
                </a:ln>
                <a:solidFill>
                  <a:srgbClr val="000000"/>
                </a:solidFill>
                <a:effectLst/>
                <a:uLnTx/>
                <a:uFillTx/>
                <a:latin typeface="Doodler"/>
                <a:ea typeface="+mn-ea"/>
                <a:cs typeface="+mn-cs"/>
              </a:rPr>
              <a:t>déroulement</a:t>
            </a:r>
            <a:r>
              <a:rPr kumimoji="0" lang="en-US" sz="1800" b="0" i="0" u="none" strike="noStrike" kern="1200" cap="none" spc="0" normalizeH="0" baseline="0" noProof="0" dirty="0">
                <a:ln>
                  <a:noFill/>
                </a:ln>
                <a:solidFill>
                  <a:srgbClr val="000000"/>
                </a:solidFill>
                <a:effectLst/>
                <a:uLnTx/>
                <a:uFillTx/>
                <a:latin typeface="Doodler"/>
                <a:ea typeface="+mn-ea"/>
                <a:cs typeface="+mn-cs"/>
              </a:rPr>
              <a:t> de </a:t>
            </a:r>
            <a:r>
              <a:rPr kumimoji="0" lang="en-US" sz="1800" b="0" i="0" u="none" strike="noStrike" kern="1200" cap="none" spc="0" normalizeH="0" baseline="0" noProof="0" dirty="0" err="1">
                <a:ln>
                  <a:noFill/>
                </a:ln>
                <a:solidFill>
                  <a:srgbClr val="000000"/>
                </a:solidFill>
                <a:effectLst/>
                <a:uLnTx/>
                <a:uFillTx/>
                <a:latin typeface="Doodler"/>
                <a:ea typeface="+mn-ea"/>
                <a:cs typeface="+mn-cs"/>
              </a:rPr>
              <a:t>journée</a:t>
            </a:r>
            <a:r>
              <a:rPr kumimoji="0" lang="en-US" sz="1800" b="0" i="0" u="none" strike="noStrike" kern="1200" cap="none" spc="0" normalizeH="0" baseline="0" noProof="0" dirty="0">
                <a:ln>
                  <a:noFill/>
                </a:ln>
                <a:solidFill>
                  <a:srgbClr val="000000"/>
                </a:solidFill>
                <a:effectLst/>
                <a:uLnTx/>
                <a:uFillTx/>
                <a:latin typeface="Doodler"/>
                <a:ea typeface="+mn-ea"/>
                <a:cs typeface="+mn-cs"/>
              </a:rPr>
              <a:t> </a:t>
            </a:r>
            <a:r>
              <a:rPr lang="en-US" dirty="0">
                <a:solidFill>
                  <a:srgbClr val="000000"/>
                </a:solidFill>
                <a:latin typeface="Doodler"/>
              </a:rPr>
              <a:t>à</a:t>
            </a:r>
            <a:r>
              <a:rPr kumimoji="0" lang="en-US" sz="1800" b="0" i="0" u="none" strike="noStrike" kern="1200" cap="none" spc="0" normalizeH="0" baseline="0" noProof="0" dirty="0">
                <a:ln>
                  <a:noFill/>
                </a:ln>
                <a:solidFill>
                  <a:srgbClr val="000000"/>
                </a:solidFill>
                <a:effectLst/>
                <a:uLnTx/>
                <a:uFillTx/>
                <a:latin typeface="Doodler"/>
                <a:ea typeface="+mn-ea"/>
                <a:cs typeface="+mn-cs"/>
              </a:rPr>
              <a:t> </a:t>
            </a:r>
            <a:r>
              <a:rPr kumimoji="0" lang="en-US" sz="1800" b="0" i="0" u="none" strike="noStrike" kern="1200" cap="none" spc="0" normalizeH="0" baseline="0" noProof="0" dirty="0" err="1">
                <a:ln>
                  <a:noFill/>
                </a:ln>
                <a:solidFill>
                  <a:srgbClr val="000000"/>
                </a:solidFill>
                <a:effectLst/>
                <a:uLnTx/>
                <a:uFillTx/>
                <a:latin typeface="Doodler"/>
                <a:ea typeface="+mn-ea"/>
                <a:cs typeface="+mn-cs"/>
              </a:rPr>
              <a:t>l’aide</a:t>
            </a:r>
            <a:r>
              <a:rPr kumimoji="0" lang="en-US" sz="1800" b="0" i="0" u="none" strike="noStrike" kern="1200" cap="none" spc="0" normalizeH="0" baseline="0" noProof="0" dirty="0">
                <a:ln>
                  <a:noFill/>
                </a:ln>
                <a:solidFill>
                  <a:srgbClr val="000000"/>
                </a:solidFill>
                <a:effectLst/>
                <a:uLnTx/>
                <a:uFillTx/>
                <a:latin typeface="Doodler"/>
                <a:ea typeface="+mn-ea"/>
                <a:cs typeface="+mn-cs"/>
              </a:rPr>
              <a:t> du </a:t>
            </a:r>
            <a:r>
              <a:rPr kumimoji="0" lang="en-US" sz="1800" b="0" i="0" u="none" strike="noStrike" kern="1200" cap="none" spc="0" normalizeH="0" baseline="0" noProof="0" dirty="0" err="1">
                <a:ln>
                  <a:noFill/>
                </a:ln>
                <a:solidFill>
                  <a:srgbClr val="000000"/>
                </a:solidFill>
                <a:effectLst/>
                <a:uLnTx/>
                <a:uFillTx/>
                <a:latin typeface="Doodler"/>
                <a:ea typeface="+mn-ea"/>
                <a:cs typeface="+mn-cs"/>
              </a:rPr>
              <a:t>livret</a:t>
            </a:r>
            <a:r>
              <a:rPr kumimoji="0" lang="en-US" sz="1800" b="0" i="0" u="none" strike="noStrike" kern="1200" cap="none" spc="0" normalizeH="0" baseline="0" noProof="0" dirty="0">
                <a:ln>
                  <a:noFill/>
                </a:ln>
                <a:solidFill>
                  <a:srgbClr val="000000"/>
                </a:solidFill>
                <a:effectLst/>
                <a:uLnTx/>
                <a:uFillTx/>
                <a:latin typeface="Doodler"/>
                <a:ea typeface="+mn-ea"/>
                <a:cs typeface="+mn-cs"/>
              </a:rPr>
              <a:t> de </a:t>
            </a:r>
            <a:r>
              <a:rPr kumimoji="0" lang="en-US" sz="1800" b="0" i="0" u="none" strike="noStrike" kern="1200" cap="none" spc="0" normalizeH="0" baseline="0" noProof="0" dirty="0" err="1">
                <a:ln>
                  <a:noFill/>
                </a:ln>
                <a:solidFill>
                  <a:srgbClr val="000000"/>
                </a:solidFill>
                <a:effectLst/>
                <a:uLnTx/>
                <a:uFillTx/>
                <a:latin typeface="Doodler"/>
                <a:ea typeface="+mn-ea"/>
                <a:cs typeface="+mn-cs"/>
              </a:rPr>
              <a:t>bienvenue</a:t>
            </a:r>
            <a:r>
              <a:rPr kumimoji="0" lang="en-US" sz="2809" b="0" i="0" u="none" strike="noStrike" kern="1200" cap="none" spc="0" normalizeH="0" baseline="0" noProof="0" dirty="0">
                <a:ln>
                  <a:noFill/>
                </a:ln>
                <a:solidFill>
                  <a:srgbClr val="000000"/>
                </a:solidFill>
                <a:effectLst/>
                <a:uLnTx/>
                <a:uFillTx/>
                <a:latin typeface="Doodler"/>
                <a:ea typeface="+mn-ea"/>
                <a:cs typeface="+mn-cs"/>
              </a:rPr>
              <a:t>.</a:t>
            </a:r>
          </a:p>
          <a:p>
            <a:pPr marL="0" marR="0" lvl="0" indent="0" algn="ctr" defTabSz="609630" rtl="0" eaLnBrk="1" fontAlgn="auto" latinLnBrk="0" hangingPunct="1">
              <a:lnSpc>
                <a:spcPts val="2439"/>
              </a:lnSpc>
              <a:spcBef>
                <a:spcPts val="0"/>
              </a:spcBef>
              <a:spcAft>
                <a:spcPts val="0"/>
              </a:spcAft>
              <a:buClrTx/>
              <a:buSzTx/>
              <a:buFontTx/>
              <a:buNone/>
              <a:tabLst/>
              <a:defRPr/>
            </a:pPr>
            <a:endParaRPr kumimoji="0" lang="en-US" sz="2809" b="0" i="0" u="none" strike="noStrike" kern="1200" cap="none" spc="0" normalizeH="0" baseline="0" noProof="0" dirty="0">
              <a:ln>
                <a:noFill/>
              </a:ln>
              <a:solidFill>
                <a:srgbClr val="000000"/>
              </a:solidFill>
              <a:effectLst/>
              <a:uLnTx/>
              <a:uFillTx/>
              <a:latin typeface="Doodler"/>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sp>
        <p:nvSpPr>
          <p:cNvPr id="2" name="Freeform 2"/>
          <p:cNvSpPr/>
          <p:nvPr/>
        </p:nvSpPr>
        <p:spPr>
          <a:xfrm flipH="1">
            <a:off x="8004236" y="523747"/>
            <a:ext cx="3501965" cy="2587077"/>
          </a:xfrm>
          <a:custGeom>
            <a:avLst/>
            <a:gdLst/>
            <a:ahLst/>
            <a:cxnLst/>
            <a:rect l="l" t="t" r="r" b="b"/>
            <a:pathLst>
              <a:path w="5252947" h="3880615">
                <a:moveTo>
                  <a:pt x="5252947" y="0"/>
                </a:moveTo>
                <a:lnTo>
                  <a:pt x="0" y="0"/>
                </a:lnTo>
                <a:lnTo>
                  <a:pt x="0" y="3880615"/>
                </a:lnTo>
                <a:lnTo>
                  <a:pt x="5252947" y="3880615"/>
                </a:lnTo>
                <a:lnTo>
                  <a:pt x="52529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2189990" y="265363"/>
            <a:ext cx="3501965" cy="2587077"/>
          </a:xfrm>
          <a:custGeom>
            <a:avLst/>
            <a:gdLst/>
            <a:ahLst/>
            <a:cxnLst/>
            <a:rect l="l" t="t" r="r" b="b"/>
            <a:pathLst>
              <a:path w="5252947" h="3880615">
                <a:moveTo>
                  <a:pt x="0" y="0"/>
                </a:moveTo>
                <a:lnTo>
                  <a:pt x="5252947" y="0"/>
                </a:lnTo>
                <a:lnTo>
                  <a:pt x="5252947" y="3880614"/>
                </a:lnTo>
                <a:lnTo>
                  <a:pt x="0" y="3880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4954053" y="3429000"/>
            <a:ext cx="3713299" cy="2743200"/>
          </a:xfrm>
          <a:custGeom>
            <a:avLst/>
            <a:gdLst/>
            <a:ahLst/>
            <a:cxnLst/>
            <a:rect l="l" t="t" r="r" b="b"/>
            <a:pathLst>
              <a:path w="5569949" h="4114800">
                <a:moveTo>
                  <a:pt x="5569950" y="0"/>
                </a:moveTo>
                <a:lnTo>
                  <a:pt x="0" y="0"/>
                </a:lnTo>
                <a:lnTo>
                  <a:pt x="0" y="4114800"/>
                </a:lnTo>
                <a:lnTo>
                  <a:pt x="5569950" y="4114800"/>
                </a:lnTo>
                <a:lnTo>
                  <a:pt x="55699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1677" y="2247543"/>
            <a:ext cx="4116624" cy="4486783"/>
          </a:xfrm>
          <a:custGeom>
            <a:avLst/>
            <a:gdLst/>
            <a:ahLst/>
            <a:cxnLst/>
            <a:rect l="l" t="t" r="r" b="b"/>
            <a:pathLst>
              <a:path w="6174936" h="6730175">
                <a:moveTo>
                  <a:pt x="0" y="0"/>
                </a:moveTo>
                <a:lnTo>
                  <a:pt x="6174936" y="0"/>
                </a:lnTo>
                <a:lnTo>
                  <a:pt x="6174936" y="6730175"/>
                </a:lnTo>
                <a:lnTo>
                  <a:pt x="0" y="673017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389636" y="379743"/>
            <a:ext cx="3014806" cy="1863715"/>
          </a:xfrm>
          <a:prstGeom prst="rect">
            <a:avLst/>
          </a:prstGeom>
        </p:spPr>
        <p:txBody>
          <a:bodyPr wrap="square"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0000"/>
                </a:solidFill>
                <a:effectLst/>
                <a:uLnTx/>
                <a:uFillTx/>
                <a:latin typeface="Doodler"/>
                <a:ea typeface="+mn-ea"/>
                <a:cs typeface="+mn-cs"/>
              </a:rPr>
              <a:t>la </a:t>
            </a:r>
            <a:r>
              <a:rPr kumimoji="0" lang="en-US" sz="5334" b="0" i="0" u="none" strike="noStrike" kern="1200" cap="none" spc="0" normalizeH="0" baseline="0" noProof="0" dirty="0" err="1">
                <a:ln>
                  <a:noFill/>
                </a:ln>
                <a:solidFill>
                  <a:srgbClr val="000000"/>
                </a:solidFill>
                <a:effectLst/>
                <a:uLnTx/>
                <a:uFillTx/>
                <a:latin typeface="Doodler"/>
                <a:ea typeface="+mn-ea"/>
                <a:cs typeface="+mn-cs"/>
              </a:rPr>
              <a:t>propreté</a:t>
            </a:r>
            <a:endParaRPr kumimoji="0" lang="en-US" sz="5334" b="0" i="0" u="none" strike="noStrike" kern="1200" cap="none" spc="0" normalizeH="0" baseline="0" noProof="0" dirty="0">
              <a:ln>
                <a:noFill/>
              </a:ln>
              <a:solidFill>
                <a:srgbClr val="000000"/>
              </a:solidFill>
              <a:effectLst/>
              <a:uLnTx/>
              <a:uFillTx/>
              <a:latin typeface="Doodler"/>
              <a:ea typeface="+mn-ea"/>
              <a:cs typeface="+mn-cs"/>
            </a:endParaRPr>
          </a:p>
        </p:txBody>
      </p:sp>
      <p:sp>
        <p:nvSpPr>
          <p:cNvPr id="7" name="TextBox 7"/>
          <p:cNvSpPr txBox="1"/>
          <p:nvPr/>
        </p:nvSpPr>
        <p:spPr>
          <a:xfrm>
            <a:off x="5339912" y="4072878"/>
            <a:ext cx="2941580" cy="110799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Doodler"/>
                <a:ea typeface="+mn-ea"/>
                <a:cs typeface="+mn-cs"/>
              </a:rPr>
              <a:t>L'habillage</a:t>
            </a:r>
            <a:r>
              <a:rPr kumimoji="0" lang="en-US" sz="3600" b="0" i="0" u="none" strike="noStrike" kern="1200" cap="none" spc="0" normalizeH="0" baseline="0" noProof="0" dirty="0">
                <a:ln>
                  <a:noFill/>
                </a:ln>
                <a:solidFill>
                  <a:srgbClr val="000000"/>
                </a:solidFill>
                <a:effectLst/>
                <a:uLnTx/>
                <a:uFillTx/>
                <a:latin typeface="Doodler"/>
                <a:ea typeface="+mn-ea"/>
                <a:cs typeface="+mn-cs"/>
              </a:rPr>
              <a:t>/</a:t>
            </a:r>
          </a:p>
          <a:p>
            <a:pPr marL="0" marR="0" lvl="0" indent="0" algn="ctr" defTabSz="60963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Doodler"/>
                <a:ea typeface="+mn-ea"/>
                <a:cs typeface="+mn-cs"/>
              </a:rPr>
              <a:t>Deshabillage</a:t>
            </a:r>
            <a:endParaRPr kumimoji="0" lang="en-US" sz="3600" b="0" i="0" u="none" strike="noStrike" kern="1200" cap="none" spc="0" normalizeH="0" baseline="0" noProof="0" dirty="0">
              <a:ln>
                <a:noFill/>
              </a:ln>
              <a:solidFill>
                <a:srgbClr val="000000"/>
              </a:solidFill>
              <a:effectLst/>
              <a:uLnTx/>
              <a:uFillTx/>
              <a:latin typeface="Doodler"/>
              <a:ea typeface="+mn-ea"/>
              <a:cs typeface="+mn-cs"/>
            </a:endParaRPr>
          </a:p>
        </p:txBody>
      </p:sp>
      <p:sp>
        <p:nvSpPr>
          <p:cNvPr id="8" name="TextBox 8"/>
          <p:cNvSpPr txBox="1"/>
          <p:nvPr/>
        </p:nvSpPr>
        <p:spPr>
          <a:xfrm>
            <a:off x="8500816" y="1311600"/>
            <a:ext cx="2508803" cy="901914"/>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000000"/>
                </a:solidFill>
                <a:effectLst/>
                <a:uLnTx/>
                <a:uFillTx/>
                <a:latin typeface="Doodler"/>
                <a:ea typeface="+mn-ea"/>
                <a:cs typeface="+mn-cs"/>
              </a:rPr>
              <a:t>La </a:t>
            </a:r>
            <a:r>
              <a:rPr kumimoji="0" lang="en-US" sz="5334" b="0" i="0" u="none" strike="noStrike" kern="1200" cap="none" spc="0" normalizeH="0" baseline="0" noProof="0" dirty="0" err="1">
                <a:ln>
                  <a:noFill/>
                </a:ln>
                <a:solidFill>
                  <a:srgbClr val="000000"/>
                </a:solidFill>
                <a:effectLst/>
                <a:uLnTx/>
                <a:uFillTx/>
                <a:latin typeface="Doodler"/>
                <a:ea typeface="+mn-ea"/>
                <a:cs typeface="+mn-cs"/>
              </a:rPr>
              <a:t>tétine</a:t>
            </a:r>
            <a:endParaRPr kumimoji="0" lang="en-US" sz="5334" b="0" i="0" u="none" strike="noStrike" kern="1200" cap="none" spc="0" normalizeH="0" baseline="0" noProof="0" dirty="0">
              <a:ln>
                <a:noFill/>
              </a:ln>
              <a:solidFill>
                <a:srgbClr val="000000"/>
              </a:solidFill>
              <a:effectLst/>
              <a:uLnTx/>
              <a:uFillTx/>
              <a:latin typeface="Doodler"/>
              <a:ea typeface="+mn-ea"/>
              <a:cs typeface="+mn-cs"/>
            </a:endParaRPr>
          </a:p>
        </p:txBody>
      </p:sp>
      <p:sp>
        <p:nvSpPr>
          <p:cNvPr id="9" name="TextBox 9"/>
          <p:cNvSpPr txBox="1"/>
          <p:nvPr/>
        </p:nvSpPr>
        <p:spPr>
          <a:xfrm>
            <a:off x="5123524" y="6142929"/>
            <a:ext cx="7068477" cy="572464"/>
          </a:xfrm>
          <a:prstGeom prst="rect">
            <a:avLst/>
          </a:prstGeom>
        </p:spPr>
        <p:txBody>
          <a:bodyPr lIns="0" tIns="0" rIns="0" bIns="0" rtlCol="0" anchor="t">
            <a:spAutoFit/>
          </a:bodyPr>
          <a:lstStyle/>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466" b="1" i="0" u="none" strike="noStrike" kern="1200" cap="none" spc="0" normalizeH="0" baseline="0" noProof="0" dirty="0">
                <a:ln>
                  <a:noFill/>
                </a:ln>
                <a:solidFill>
                  <a:srgbClr val="000000"/>
                </a:solidFill>
                <a:effectLst/>
                <a:uLnTx/>
                <a:uFillTx/>
                <a:latin typeface="Century Gothic" panose="020B0502020202020204" pitchFamily="34" charset="0"/>
              </a:rPr>
              <a:t>L'AIDER A DEVENIR AUTONOME</a:t>
            </a:r>
          </a:p>
        </p:txBody>
      </p:sp>
      <p:sp>
        <p:nvSpPr>
          <p:cNvPr id="10" name="TextBox 8">
            <a:extLst>
              <a:ext uri="{FF2B5EF4-FFF2-40B4-BE49-F238E27FC236}">
                <a16:creationId xmlns:a16="http://schemas.microsoft.com/office/drawing/2014/main" id="{4DEF3751-A739-D3F4-C611-8923D57084AD}"/>
              </a:ext>
            </a:extLst>
          </p:cNvPr>
          <p:cNvSpPr txBox="1"/>
          <p:nvPr/>
        </p:nvSpPr>
        <p:spPr>
          <a:xfrm>
            <a:off x="9175274" y="3424245"/>
            <a:ext cx="2508803" cy="826060"/>
          </a:xfrm>
          <a:prstGeom prst="rect">
            <a:avLst/>
          </a:prstGeom>
        </p:spPr>
        <p:txBody>
          <a:bodyPr lIns="0" tIns="0" rIns="0" bIns="0" rtlCol="0" anchor="t">
            <a:spAutoFit/>
          </a:bodyPr>
          <a:lstStyle/>
          <a:p>
            <a:pPr marL="0" marR="0" lvl="0" indent="0" algn="ctr" defTabSz="609630" rtl="0" eaLnBrk="1" fontAlgn="auto" latinLnBrk="0" hangingPunct="1">
              <a:lnSpc>
                <a:spcPts val="3933"/>
              </a:lnSpc>
              <a:spcBef>
                <a:spcPts val="0"/>
              </a:spcBef>
              <a:spcAft>
                <a:spcPts val="0"/>
              </a:spcAft>
              <a:buClrTx/>
              <a:buSzTx/>
              <a:buFontTx/>
              <a:buNone/>
              <a:tabLst/>
              <a:defRPr/>
            </a:pPr>
            <a:r>
              <a:rPr kumimoji="0" lang="en-US" sz="2809" b="0" i="0" u="none" strike="noStrike" kern="1200" cap="none" spc="0" normalizeH="0" baseline="0" noProof="0" dirty="0">
                <a:ln>
                  <a:noFill/>
                </a:ln>
                <a:solidFill>
                  <a:srgbClr val="000000"/>
                </a:solidFill>
                <a:effectLst/>
                <a:uLnTx/>
                <a:uFillTx/>
                <a:latin typeface="Doodler"/>
                <a:ea typeface="+mn-ea"/>
                <a:cs typeface="+mn-cs"/>
              </a:rPr>
              <a:t>.</a:t>
            </a:r>
          </a:p>
          <a:p>
            <a:pPr marL="0" marR="0" lvl="0" indent="0" algn="ctr" defTabSz="609630" rtl="0" eaLnBrk="1" fontAlgn="auto" latinLnBrk="0" hangingPunct="1">
              <a:lnSpc>
                <a:spcPts val="2439"/>
              </a:lnSpc>
              <a:spcBef>
                <a:spcPts val="0"/>
              </a:spcBef>
              <a:spcAft>
                <a:spcPts val="0"/>
              </a:spcAft>
              <a:buClrTx/>
              <a:buSzTx/>
              <a:buFontTx/>
              <a:buNone/>
              <a:tabLst/>
              <a:defRPr/>
            </a:pPr>
            <a:endParaRPr kumimoji="0" lang="en-US" sz="2809" b="0" i="0" u="none" strike="noStrike" kern="1200" cap="none" spc="0" normalizeH="0" baseline="0" noProof="0" dirty="0">
              <a:ln>
                <a:noFill/>
              </a:ln>
              <a:solidFill>
                <a:srgbClr val="000000"/>
              </a:solidFill>
              <a:effectLst/>
              <a:uLnTx/>
              <a:uFillTx/>
              <a:latin typeface="Doodler"/>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sp>
        <p:nvSpPr>
          <p:cNvPr id="2" name="Freeform 2"/>
          <p:cNvSpPr/>
          <p:nvPr/>
        </p:nvSpPr>
        <p:spPr>
          <a:xfrm flipH="1">
            <a:off x="8004236" y="523747"/>
            <a:ext cx="3501965" cy="2587077"/>
          </a:xfrm>
          <a:custGeom>
            <a:avLst/>
            <a:gdLst/>
            <a:ahLst/>
            <a:cxnLst/>
            <a:rect l="l" t="t" r="r" b="b"/>
            <a:pathLst>
              <a:path w="5252947" h="3880615">
                <a:moveTo>
                  <a:pt x="5252947" y="0"/>
                </a:moveTo>
                <a:lnTo>
                  <a:pt x="0" y="0"/>
                </a:lnTo>
                <a:lnTo>
                  <a:pt x="0" y="3880615"/>
                </a:lnTo>
                <a:lnTo>
                  <a:pt x="5252947" y="3880615"/>
                </a:lnTo>
                <a:lnTo>
                  <a:pt x="52529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5382" y="263647"/>
            <a:ext cx="3693709" cy="2728727"/>
          </a:xfrm>
          <a:custGeom>
            <a:avLst/>
            <a:gdLst/>
            <a:ahLst/>
            <a:cxnLst/>
            <a:rect l="l" t="t" r="r" b="b"/>
            <a:pathLst>
              <a:path w="5540563" h="4093091">
                <a:moveTo>
                  <a:pt x="0" y="0"/>
                </a:moveTo>
                <a:lnTo>
                  <a:pt x="5540563" y="0"/>
                </a:lnTo>
                <a:lnTo>
                  <a:pt x="5540563" y="4093091"/>
                </a:lnTo>
                <a:lnTo>
                  <a:pt x="0" y="4093091"/>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4954053" y="3429000"/>
            <a:ext cx="3713299" cy="2743200"/>
          </a:xfrm>
          <a:custGeom>
            <a:avLst/>
            <a:gdLst/>
            <a:ahLst/>
            <a:cxnLst/>
            <a:rect l="l" t="t" r="r" b="b"/>
            <a:pathLst>
              <a:path w="5569949" h="4114800">
                <a:moveTo>
                  <a:pt x="5569950" y="0"/>
                </a:moveTo>
                <a:lnTo>
                  <a:pt x="0" y="0"/>
                </a:lnTo>
                <a:lnTo>
                  <a:pt x="0" y="4114800"/>
                </a:lnTo>
                <a:lnTo>
                  <a:pt x="5569950" y="4114800"/>
                </a:lnTo>
                <a:lnTo>
                  <a:pt x="55699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686570" y="434847"/>
            <a:ext cx="2508803" cy="2069669"/>
          </a:xfrm>
          <a:prstGeom prst="rect">
            <a:avLst/>
          </a:prstGeom>
        </p:spPr>
        <p:txBody>
          <a:bodyPr lIns="0" tIns="0" rIns="0" bIns="0" rtlCol="0" anchor="t">
            <a:spAutoFit/>
          </a:bodyPr>
          <a:lstStyle/>
          <a:p>
            <a:pPr marL="0" marR="0" lvl="0" indent="0" algn="ctr" defTabSz="609630" rtl="0" eaLnBrk="1" fontAlgn="auto" latinLnBrk="0" hangingPunct="1">
              <a:lnSpc>
                <a:spcPts val="56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Doodler"/>
                <a:ea typeface="+mn-ea"/>
                <a:cs typeface="+mn-cs"/>
              </a:rPr>
              <a:t>L'associer</a:t>
            </a:r>
            <a:endParaRPr kumimoji="0" lang="en-US" sz="2800" b="0" i="0" u="none" strike="noStrike" kern="1200" cap="none" spc="0" normalizeH="0" baseline="0" noProof="0" dirty="0">
              <a:ln>
                <a:noFill/>
              </a:ln>
              <a:solidFill>
                <a:srgbClr val="000000"/>
              </a:solidFill>
              <a:effectLst/>
              <a:uLnTx/>
              <a:uFillTx/>
              <a:latin typeface="Doodler"/>
              <a:ea typeface="+mn-ea"/>
              <a:cs typeface="+mn-cs"/>
            </a:endParaRPr>
          </a:p>
          <a:p>
            <a:pPr marL="0" marR="0" lvl="0" indent="0" algn="ctr" defTabSz="609630" rtl="0" eaLnBrk="1" fontAlgn="auto" latinLnBrk="0" hangingPunct="1">
              <a:lnSpc>
                <a:spcPts val="56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Doodler"/>
                <a:ea typeface="+mn-ea"/>
                <a:cs typeface="+mn-cs"/>
              </a:rPr>
              <a:t>à la </a:t>
            </a:r>
            <a:r>
              <a:rPr kumimoji="0" lang="en-US" sz="2800" b="0" i="0" u="none" strike="noStrike" kern="1200" cap="none" spc="0" normalizeH="0" baseline="0" noProof="0" dirty="0" err="1">
                <a:ln>
                  <a:noFill/>
                </a:ln>
                <a:solidFill>
                  <a:srgbClr val="000000"/>
                </a:solidFill>
                <a:effectLst/>
                <a:uLnTx/>
                <a:uFillTx/>
                <a:latin typeface="Doodler"/>
                <a:ea typeface="+mn-ea"/>
                <a:cs typeface="+mn-cs"/>
              </a:rPr>
              <a:t>préparation</a:t>
            </a:r>
            <a:r>
              <a:rPr kumimoji="0" lang="en-US" sz="2800" b="0" i="0" u="none" strike="noStrike" kern="1200" cap="none" spc="0" normalizeH="0" baseline="0" noProof="0" dirty="0">
                <a:ln>
                  <a:noFill/>
                </a:ln>
                <a:solidFill>
                  <a:srgbClr val="000000"/>
                </a:solidFill>
                <a:effectLst/>
                <a:uLnTx/>
                <a:uFillTx/>
                <a:latin typeface="Doodler"/>
                <a:ea typeface="+mn-ea"/>
                <a:cs typeface="+mn-cs"/>
              </a:rPr>
              <a:t> </a:t>
            </a:r>
            <a:r>
              <a:rPr kumimoji="0" lang="en-US" sz="2800" b="0" i="0" u="none" strike="noStrike" kern="1200" cap="none" spc="0" normalizeH="0" baseline="0" noProof="0" dirty="0" err="1">
                <a:ln>
                  <a:noFill/>
                </a:ln>
                <a:solidFill>
                  <a:srgbClr val="000000"/>
                </a:solidFill>
                <a:effectLst/>
                <a:uLnTx/>
                <a:uFillTx/>
                <a:latin typeface="Doodler"/>
                <a:ea typeface="+mn-ea"/>
                <a:cs typeface="+mn-cs"/>
              </a:rPr>
              <a:t>matérielle</a:t>
            </a:r>
            <a:endParaRPr kumimoji="0" lang="en-US" sz="2800" b="0" i="0" u="none" strike="noStrike" kern="1200" cap="none" spc="0" normalizeH="0" baseline="0" noProof="0" dirty="0">
              <a:ln>
                <a:noFill/>
              </a:ln>
              <a:solidFill>
                <a:srgbClr val="000000"/>
              </a:solidFill>
              <a:effectLst/>
              <a:uLnTx/>
              <a:uFillTx/>
              <a:latin typeface="Doodler"/>
              <a:ea typeface="+mn-ea"/>
              <a:cs typeface="+mn-cs"/>
            </a:endParaRPr>
          </a:p>
        </p:txBody>
      </p:sp>
      <p:sp>
        <p:nvSpPr>
          <p:cNvPr id="7" name="TextBox 7"/>
          <p:cNvSpPr txBox="1"/>
          <p:nvPr/>
        </p:nvSpPr>
        <p:spPr>
          <a:xfrm>
            <a:off x="5003879" y="3888212"/>
            <a:ext cx="3713299" cy="147732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Doodler"/>
                <a:ea typeface="+mn-ea"/>
                <a:cs typeface="+mn-cs"/>
              </a:rPr>
              <a:t>Faire avec </a:t>
            </a:r>
            <a:r>
              <a:rPr kumimoji="0" lang="en-US" sz="3200" b="0" i="0" u="none" strike="noStrike" kern="1200" cap="none" spc="0" normalizeH="0" baseline="0" noProof="0" dirty="0" err="1">
                <a:ln>
                  <a:noFill/>
                </a:ln>
                <a:solidFill>
                  <a:srgbClr val="000000"/>
                </a:solidFill>
                <a:effectLst/>
                <a:uLnTx/>
                <a:uFillTx/>
                <a:latin typeface="Doodler"/>
                <a:ea typeface="+mn-ea"/>
                <a:cs typeface="+mn-cs"/>
              </a:rPr>
              <a:t>lui</a:t>
            </a:r>
            <a:r>
              <a:rPr kumimoji="0" lang="en-US" sz="3200" b="0" i="0" u="none" strike="noStrike" kern="1200" cap="none" spc="0" normalizeH="0" baseline="0" noProof="0" dirty="0">
                <a:ln>
                  <a:noFill/>
                </a:ln>
                <a:solidFill>
                  <a:srgbClr val="000000"/>
                </a:solidFill>
                <a:effectLst/>
                <a:uLnTx/>
                <a:uFillTx/>
                <a:latin typeface="Doodler"/>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Doodler"/>
                <a:ea typeface="+mn-ea"/>
                <a:cs typeface="+mn-cs"/>
              </a:rPr>
              <a:t>des </a:t>
            </a:r>
            <a:r>
              <a:rPr kumimoji="0" lang="en-US" sz="3200" b="0" i="0" u="none" strike="noStrike" kern="1200" cap="none" spc="0" normalizeH="0" baseline="0" noProof="0" dirty="0" err="1">
                <a:ln>
                  <a:noFill/>
                </a:ln>
                <a:solidFill>
                  <a:srgbClr val="000000"/>
                </a:solidFill>
                <a:effectLst/>
                <a:uLnTx/>
                <a:uFillTx/>
                <a:latin typeface="Doodler"/>
                <a:ea typeface="+mn-ea"/>
                <a:cs typeface="+mn-cs"/>
              </a:rPr>
              <a:t>activités</a:t>
            </a:r>
            <a:r>
              <a:rPr kumimoji="0" lang="en-US" sz="3200" b="0" i="0" u="none" strike="noStrike" kern="1200" cap="none" spc="0" normalizeH="0" baseline="0" noProof="0" dirty="0">
                <a:ln>
                  <a:noFill/>
                </a:ln>
                <a:solidFill>
                  <a:srgbClr val="000000"/>
                </a:solidFill>
                <a:effectLst/>
                <a:uLnTx/>
                <a:uFillTx/>
                <a:latin typeface="Doodler"/>
                <a:ea typeface="+mn-ea"/>
                <a:cs typeface="+mn-cs"/>
              </a:rPr>
              <a:t> </a:t>
            </a:r>
            <a:r>
              <a:rPr kumimoji="0" lang="en-US" sz="3200" b="0" i="0" u="none" strike="noStrike" kern="1200" cap="none" spc="0" normalizeH="0" baseline="0" noProof="0" dirty="0" err="1">
                <a:ln>
                  <a:noFill/>
                </a:ln>
                <a:solidFill>
                  <a:srgbClr val="000000"/>
                </a:solidFill>
                <a:effectLst/>
                <a:uLnTx/>
                <a:uFillTx/>
                <a:latin typeface="Doodler"/>
                <a:ea typeface="+mn-ea"/>
                <a:cs typeface="+mn-cs"/>
              </a:rPr>
              <a:t>qu’il</a:t>
            </a:r>
            <a:r>
              <a:rPr kumimoji="0" lang="en-US" sz="3200" b="0" i="0" u="none" strike="noStrike" kern="1200" cap="none" spc="0" normalizeH="0" baseline="0" noProof="0" dirty="0">
                <a:ln>
                  <a:noFill/>
                </a:ln>
                <a:solidFill>
                  <a:srgbClr val="000000"/>
                </a:solidFill>
                <a:effectLst/>
                <a:uLnTx/>
                <a:uFillTx/>
                <a:latin typeface="Doodler"/>
                <a:ea typeface="+mn-ea"/>
                <a:cs typeface="+mn-cs"/>
              </a:rPr>
              <a:t> </a:t>
            </a:r>
            <a:r>
              <a:rPr kumimoji="0" lang="en-US" sz="3200" b="0" i="0" u="none" strike="noStrike" kern="1200" cap="none" spc="0" normalizeH="0" baseline="0" noProof="0" dirty="0" err="1">
                <a:ln>
                  <a:noFill/>
                </a:ln>
                <a:solidFill>
                  <a:srgbClr val="000000"/>
                </a:solidFill>
                <a:effectLst/>
                <a:uLnTx/>
                <a:uFillTx/>
                <a:latin typeface="Doodler"/>
                <a:ea typeface="+mn-ea"/>
                <a:cs typeface="+mn-cs"/>
              </a:rPr>
              <a:t>retrouvera</a:t>
            </a:r>
            <a:r>
              <a:rPr kumimoji="0" lang="en-US" sz="3200" b="0" i="0" u="none" strike="noStrike" kern="1200" cap="none" spc="0" normalizeH="0" baseline="0" noProof="0" dirty="0">
                <a:ln>
                  <a:noFill/>
                </a:ln>
                <a:solidFill>
                  <a:srgbClr val="000000"/>
                </a:solidFill>
                <a:effectLst/>
                <a:uLnTx/>
                <a:uFillTx/>
                <a:latin typeface="Doodler"/>
                <a:ea typeface="+mn-ea"/>
                <a:cs typeface="+mn-cs"/>
              </a:rPr>
              <a:t> à </a:t>
            </a:r>
            <a:r>
              <a:rPr kumimoji="0" lang="en-US" sz="3200" b="0" i="0" u="none" strike="noStrike" kern="1200" cap="none" spc="0" normalizeH="0" baseline="0" noProof="0" dirty="0" err="1">
                <a:ln>
                  <a:noFill/>
                </a:ln>
                <a:solidFill>
                  <a:srgbClr val="000000"/>
                </a:solidFill>
                <a:effectLst/>
                <a:uLnTx/>
                <a:uFillTx/>
                <a:latin typeface="Doodler"/>
                <a:ea typeface="+mn-ea"/>
                <a:cs typeface="+mn-cs"/>
              </a:rPr>
              <a:t>l’école</a:t>
            </a:r>
            <a:endParaRPr kumimoji="0" lang="en-US" sz="3200" b="0" i="0" u="none" strike="noStrike" kern="1200" cap="none" spc="0" normalizeH="0" baseline="0" noProof="0" dirty="0">
              <a:ln>
                <a:noFill/>
              </a:ln>
              <a:solidFill>
                <a:srgbClr val="000000"/>
              </a:solidFill>
              <a:effectLst/>
              <a:uLnTx/>
              <a:uFillTx/>
              <a:latin typeface="Doodler"/>
              <a:ea typeface="+mn-ea"/>
              <a:cs typeface="+mn-cs"/>
            </a:endParaRPr>
          </a:p>
        </p:txBody>
      </p:sp>
      <p:sp>
        <p:nvSpPr>
          <p:cNvPr id="8" name="TextBox 8"/>
          <p:cNvSpPr txBox="1"/>
          <p:nvPr/>
        </p:nvSpPr>
        <p:spPr>
          <a:xfrm>
            <a:off x="8500816" y="712385"/>
            <a:ext cx="2508803" cy="2091726"/>
          </a:xfrm>
          <a:prstGeom prst="rect">
            <a:avLst/>
          </a:prstGeom>
        </p:spPr>
        <p:txBody>
          <a:bodyPr lIns="0" tIns="0" rIns="0" bIns="0" rtlCol="0" anchor="t">
            <a:spAutoFit/>
          </a:bodyPr>
          <a:lstStyle/>
          <a:p>
            <a:pPr marL="0" marR="0" lvl="0" indent="0" algn="ctr" defTabSz="609630" rtl="0" eaLnBrk="1" fontAlgn="auto" latinLnBrk="0" hangingPunct="1">
              <a:lnSpc>
                <a:spcPts val="56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Doodler"/>
                <a:ea typeface="+mn-ea"/>
                <a:cs typeface="+mn-cs"/>
              </a:rPr>
              <a:t>lui</a:t>
            </a:r>
            <a:r>
              <a:rPr kumimoji="0" lang="en-US" sz="3600" b="0" i="0" u="none" strike="noStrike" kern="1200" cap="none" spc="0" normalizeH="0" baseline="0" noProof="0" dirty="0">
                <a:ln>
                  <a:noFill/>
                </a:ln>
                <a:solidFill>
                  <a:srgbClr val="000000"/>
                </a:solidFill>
                <a:effectLst/>
                <a:uLnTx/>
                <a:uFillTx/>
                <a:latin typeface="Doodler"/>
                <a:ea typeface="+mn-ea"/>
                <a:cs typeface="+mn-cs"/>
              </a:rPr>
              <a:t> </a:t>
            </a:r>
            <a:r>
              <a:rPr kumimoji="0" lang="en-US" sz="3600" b="0" i="0" u="none" strike="noStrike" kern="1200" cap="none" spc="0" normalizeH="0" baseline="0" noProof="0" dirty="0" err="1">
                <a:ln>
                  <a:noFill/>
                </a:ln>
                <a:solidFill>
                  <a:srgbClr val="000000"/>
                </a:solidFill>
                <a:effectLst/>
                <a:uLnTx/>
                <a:uFillTx/>
                <a:latin typeface="Doodler"/>
                <a:ea typeface="+mn-ea"/>
                <a:cs typeface="+mn-cs"/>
              </a:rPr>
              <a:t>montrer</a:t>
            </a:r>
            <a:endParaRPr kumimoji="0" lang="en-US" sz="3600" b="0" i="0" u="none" strike="noStrike" kern="1200" cap="none" spc="0" normalizeH="0" baseline="0" noProof="0" dirty="0">
              <a:ln>
                <a:noFill/>
              </a:ln>
              <a:solidFill>
                <a:srgbClr val="000000"/>
              </a:solidFill>
              <a:effectLst/>
              <a:uLnTx/>
              <a:uFillTx/>
              <a:latin typeface="Doodler"/>
              <a:ea typeface="+mn-ea"/>
              <a:cs typeface="+mn-cs"/>
            </a:endParaRPr>
          </a:p>
          <a:p>
            <a:pPr marL="0" marR="0" lvl="0" indent="0" algn="ctr" defTabSz="609630" rtl="0" eaLnBrk="1" fontAlgn="auto" latinLnBrk="0" hangingPunct="1">
              <a:lnSpc>
                <a:spcPts val="56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Doodler"/>
                <a:ea typeface="+mn-ea"/>
                <a:cs typeface="+mn-cs"/>
              </a:rPr>
              <a:t>des livres</a:t>
            </a:r>
          </a:p>
          <a:p>
            <a:pPr marL="0" marR="0" lvl="0" indent="0" algn="ctr" defTabSz="609630" rtl="0" eaLnBrk="1" fontAlgn="auto" latinLnBrk="0" hangingPunct="1">
              <a:lnSpc>
                <a:spcPts val="56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Doodler"/>
                <a:ea typeface="+mn-ea"/>
                <a:cs typeface="+mn-cs"/>
              </a:rPr>
              <a:t>sur </a:t>
            </a:r>
            <a:r>
              <a:rPr kumimoji="0" lang="en-US" sz="3600" b="0" i="0" u="none" strike="noStrike" kern="1200" cap="none" spc="0" normalizeH="0" baseline="0" noProof="0" dirty="0" err="1">
                <a:ln>
                  <a:noFill/>
                </a:ln>
                <a:solidFill>
                  <a:srgbClr val="000000"/>
                </a:solidFill>
                <a:effectLst/>
                <a:uLnTx/>
                <a:uFillTx/>
                <a:latin typeface="Doodler"/>
                <a:ea typeface="+mn-ea"/>
                <a:cs typeface="+mn-cs"/>
              </a:rPr>
              <a:t>l’école</a:t>
            </a:r>
            <a:endParaRPr kumimoji="0" lang="en-US" sz="3600" b="0" i="0" u="none" strike="noStrike" kern="1200" cap="none" spc="0" normalizeH="0" baseline="0" noProof="0" dirty="0">
              <a:ln>
                <a:noFill/>
              </a:ln>
              <a:solidFill>
                <a:srgbClr val="000000"/>
              </a:solidFill>
              <a:effectLst/>
              <a:uLnTx/>
              <a:uFillTx/>
              <a:latin typeface="Doodler"/>
              <a:ea typeface="+mn-ea"/>
              <a:cs typeface="+mn-cs"/>
            </a:endParaRPr>
          </a:p>
        </p:txBody>
      </p:sp>
      <p:sp>
        <p:nvSpPr>
          <p:cNvPr id="9" name="TextBox 9"/>
          <p:cNvSpPr txBox="1"/>
          <p:nvPr/>
        </p:nvSpPr>
        <p:spPr>
          <a:xfrm>
            <a:off x="6810702" y="6142929"/>
            <a:ext cx="7068477" cy="584006"/>
          </a:xfrm>
          <a:prstGeom prst="rect">
            <a:avLst/>
          </a:prstGeom>
        </p:spPr>
        <p:txBody>
          <a:bodyPr lIns="0" tIns="0" rIns="0" bIns="0" rtlCol="0" anchor="t">
            <a:spAutoFit/>
          </a:bodyPr>
          <a:lstStyle/>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466" b="1" i="0" u="none" strike="noStrike" kern="1200" cap="none" spc="0" normalizeH="0" baseline="0" noProof="0" dirty="0">
                <a:ln>
                  <a:noFill/>
                </a:ln>
                <a:solidFill>
                  <a:srgbClr val="000000"/>
                </a:solidFill>
                <a:effectLst/>
                <a:uLnTx/>
                <a:uFillTx/>
                <a:latin typeface="Century Gothic" panose="020B0502020202020204" pitchFamily="34" charset="0"/>
              </a:rPr>
              <a:t>LE RASSURER</a:t>
            </a:r>
          </a:p>
        </p:txBody>
      </p:sp>
      <p:pic>
        <p:nvPicPr>
          <p:cNvPr id="13" name="Image 12" descr="Une image contenant habits, dessin, personne, illustration&#10;&#10;Description générée automatiquement">
            <a:extLst>
              <a:ext uri="{FF2B5EF4-FFF2-40B4-BE49-F238E27FC236}">
                <a16:creationId xmlns:a16="http://schemas.microsoft.com/office/drawing/2014/main" id="{F578763F-CB9F-F95A-358D-C1E6A51B5A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7200" y="3299462"/>
            <a:ext cx="2552700" cy="2254250"/>
          </a:xfrm>
          <a:prstGeom prst="flowChartConnector">
            <a:avLst/>
          </a:prstGeom>
        </p:spPr>
      </p:pic>
      <p:pic>
        <p:nvPicPr>
          <p:cNvPr id="15" name="Image 14" descr="Une image contenant habits&#10;&#10;Description générée automatiquement">
            <a:extLst>
              <a:ext uri="{FF2B5EF4-FFF2-40B4-BE49-F238E27FC236}">
                <a16:creationId xmlns:a16="http://schemas.microsoft.com/office/drawing/2014/main" id="{45BF1CDD-11D7-4D6C-B580-D7A259C9F4D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429" y="3921065"/>
            <a:ext cx="5300133" cy="333586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sp>
        <p:nvSpPr>
          <p:cNvPr id="2" name="Freeform 2"/>
          <p:cNvSpPr/>
          <p:nvPr/>
        </p:nvSpPr>
        <p:spPr>
          <a:xfrm flipH="1">
            <a:off x="7975600" y="1"/>
            <a:ext cx="4064000" cy="2921000"/>
          </a:xfrm>
          <a:custGeom>
            <a:avLst/>
            <a:gdLst/>
            <a:ahLst/>
            <a:cxnLst/>
            <a:rect l="l" t="t" r="r" b="b"/>
            <a:pathLst>
              <a:path w="5252947" h="3880615">
                <a:moveTo>
                  <a:pt x="5252947" y="0"/>
                </a:moveTo>
                <a:lnTo>
                  <a:pt x="0" y="0"/>
                </a:lnTo>
                <a:lnTo>
                  <a:pt x="0" y="3880615"/>
                </a:lnTo>
                <a:lnTo>
                  <a:pt x="5252947" y="3880615"/>
                </a:lnTo>
                <a:lnTo>
                  <a:pt x="52529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8204200" y="306371"/>
            <a:ext cx="3606800" cy="215443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Doodler"/>
                <a:ea typeface="+mn-ea"/>
                <a:cs typeface="+mn-cs"/>
              </a:rPr>
              <a:t>Lui </a:t>
            </a:r>
            <a:r>
              <a:rPr kumimoji="0" lang="en-US" sz="2800" b="0" i="0" u="none" strike="noStrike" kern="1200" cap="none" spc="0" normalizeH="0" baseline="0" noProof="0" dirty="0" err="1">
                <a:ln>
                  <a:noFill/>
                </a:ln>
                <a:solidFill>
                  <a:srgbClr val="000000"/>
                </a:solidFill>
                <a:effectLst/>
                <a:uLnTx/>
                <a:uFillTx/>
                <a:latin typeface="Doodler"/>
                <a:ea typeface="+mn-ea"/>
                <a:cs typeface="+mn-cs"/>
              </a:rPr>
              <a:t>montrer</a:t>
            </a:r>
            <a:endParaRPr kumimoji="0" lang="en-US" sz="2800" b="0" i="0" u="none" strike="noStrike" kern="1200" cap="none" spc="0" normalizeH="0" baseline="0" noProof="0" dirty="0">
              <a:ln>
                <a:noFill/>
              </a:ln>
              <a:solidFill>
                <a:srgbClr val="000000"/>
              </a:solidFill>
              <a:effectLst/>
              <a:uLnTx/>
              <a:uFillTx/>
              <a:latin typeface="Doodler"/>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Doodler"/>
                <a:ea typeface="+mn-ea"/>
                <a:cs typeface="+mn-cs"/>
              </a:rPr>
              <a:t>des livres</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Doodler"/>
                <a:ea typeface="+mn-ea"/>
                <a:cs typeface="+mn-cs"/>
              </a:rPr>
              <a:t>sur </a:t>
            </a:r>
            <a:r>
              <a:rPr kumimoji="0" lang="en-US" sz="2800" b="0" i="0" u="none" strike="noStrike" kern="1200" cap="none" spc="0" normalizeH="0" baseline="0" noProof="0" dirty="0" err="1">
                <a:ln>
                  <a:noFill/>
                </a:ln>
                <a:solidFill>
                  <a:srgbClr val="000000"/>
                </a:solidFill>
                <a:effectLst/>
                <a:uLnTx/>
                <a:uFillTx/>
                <a:latin typeface="Doodler"/>
                <a:ea typeface="+mn-ea"/>
                <a:cs typeface="+mn-cs"/>
              </a:rPr>
              <a:t>l’école</a:t>
            </a:r>
            <a:r>
              <a:rPr kumimoji="0" lang="en-US" sz="2800" b="0" i="0" u="none" strike="noStrike" kern="1200" cap="none" spc="0" normalizeH="0" baseline="0" noProof="0" dirty="0">
                <a:ln>
                  <a:noFill/>
                </a:ln>
                <a:solidFill>
                  <a:srgbClr val="000000"/>
                </a:solidFill>
                <a:effectLst/>
                <a:uLnTx/>
                <a:uFillTx/>
                <a:latin typeface="Doodler"/>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Doodler"/>
                <a:ea typeface="+mn-ea"/>
                <a:cs typeface="+mn-cs"/>
              </a:rPr>
              <a:t>RACONTER DES HISTOIRES</a:t>
            </a:r>
          </a:p>
        </p:txBody>
      </p:sp>
      <p:pic>
        <p:nvPicPr>
          <p:cNvPr id="10" name="Image 9" descr="Une image contenant texte, Dessin animé, jouet, dessin humoristique&#10;&#10;Description générée automatiquement">
            <a:extLst>
              <a:ext uri="{FF2B5EF4-FFF2-40B4-BE49-F238E27FC236}">
                <a16:creationId xmlns:a16="http://schemas.microsoft.com/office/drawing/2014/main" id="{3FFACBA0-C5CC-A9C8-F065-4C0F223F7873}"/>
              </a:ext>
            </a:extLst>
          </p:cNvPr>
          <p:cNvPicPr>
            <a:picLocks noChangeAspect="1"/>
          </p:cNvPicPr>
          <p:nvPr/>
        </p:nvPicPr>
        <p:blipFill rotWithShape="1">
          <a:blip r:embed="rId5">
            <a:extLst>
              <a:ext uri="{28A0092B-C50C-407E-A947-70E740481C1C}">
                <a14:useLocalDpi xmlns:a14="http://schemas.microsoft.com/office/drawing/2010/main" val="0"/>
              </a:ext>
            </a:extLst>
          </a:blip>
          <a:srcRect l="3222" t="5687" r="68081" b="51096"/>
          <a:stretch/>
        </p:blipFill>
        <p:spPr>
          <a:xfrm rot="21098742">
            <a:off x="215482" y="572197"/>
            <a:ext cx="2032000" cy="2144889"/>
          </a:xfrm>
          <a:prstGeom prst="rect">
            <a:avLst/>
          </a:prstGeom>
        </p:spPr>
      </p:pic>
      <p:pic>
        <p:nvPicPr>
          <p:cNvPr id="12" name="Image 11" descr="Une image contenant texte, Dessin animé, jouet, dessin humoristique&#10;&#10;Description générée automatiquement">
            <a:extLst>
              <a:ext uri="{FF2B5EF4-FFF2-40B4-BE49-F238E27FC236}">
                <a16:creationId xmlns:a16="http://schemas.microsoft.com/office/drawing/2014/main" id="{0F039FF1-3E34-2C73-9654-CBAD30677F26}"/>
              </a:ext>
            </a:extLst>
          </p:cNvPr>
          <p:cNvPicPr>
            <a:picLocks noChangeAspect="1"/>
          </p:cNvPicPr>
          <p:nvPr/>
        </p:nvPicPr>
        <p:blipFill rotWithShape="1">
          <a:blip r:embed="rId5">
            <a:extLst>
              <a:ext uri="{28A0092B-C50C-407E-A947-70E740481C1C}">
                <a14:useLocalDpi xmlns:a14="http://schemas.microsoft.com/office/drawing/2010/main" val="0"/>
              </a:ext>
            </a:extLst>
          </a:blip>
          <a:srcRect l="68115" t="5646" r="3767" b="52274"/>
          <a:stretch/>
        </p:blipFill>
        <p:spPr>
          <a:xfrm>
            <a:off x="2438400" y="111230"/>
            <a:ext cx="2044865" cy="2144889"/>
          </a:xfrm>
          <a:prstGeom prst="rect">
            <a:avLst/>
          </a:prstGeom>
        </p:spPr>
      </p:pic>
      <p:pic>
        <p:nvPicPr>
          <p:cNvPr id="16" name="Image 15" descr="Une image contenant texte, illustration, Dessin animé, dessin humoristique&#10;&#10;Description générée automatiquement">
            <a:extLst>
              <a:ext uri="{FF2B5EF4-FFF2-40B4-BE49-F238E27FC236}">
                <a16:creationId xmlns:a16="http://schemas.microsoft.com/office/drawing/2014/main" id="{45CE7BF2-26AC-327F-7254-3ACA844D3E91}"/>
              </a:ext>
            </a:extLst>
          </p:cNvPr>
          <p:cNvPicPr>
            <a:picLocks noChangeAspect="1"/>
          </p:cNvPicPr>
          <p:nvPr/>
        </p:nvPicPr>
        <p:blipFill rotWithShape="1">
          <a:blip r:embed="rId6">
            <a:extLst>
              <a:ext uri="{28A0092B-C50C-407E-A947-70E740481C1C}">
                <a14:useLocalDpi xmlns:a14="http://schemas.microsoft.com/office/drawing/2010/main" val="0"/>
              </a:ext>
            </a:extLst>
          </a:blip>
          <a:srcRect l="53660" t="52031" r="3861" b="4309"/>
          <a:stretch/>
        </p:blipFill>
        <p:spPr>
          <a:xfrm rot="21044696">
            <a:off x="4529145" y="435958"/>
            <a:ext cx="2019203" cy="2631083"/>
          </a:xfrm>
          <a:prstGeom prst="rect">
            <a:avLst/>
          </a:prstGeom>
        </p:spPr>
      </p:pic>
      <p:pic>
        <p:nvPicPr>
          <p:cNvPr id="18" name="Image 17" descr="Une image contenant texte, Dessin animé, dessin humoristique, clipart&#10;&#10;Description générée automatiquement">
            <a:extLst>
              <a:ext uri="{FF2B5EF4-FFF2-40B4-BE49-F238E27FC236}">
                <a16:creationId xmlns:a16="http://schemas.microsoft.com/office/drawing/2014/main" id="{8C175304-417B-4C4A-C70E-C2EC9882F4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3062" y="1990998"/>
            <a:ext cx="2209849" cy="2345762"/>
          </a:xfrm>
          <a:prstGeom prst="rect">
            <a:avLst/>
          </a:prstGeom>
        </p:spPr>
      </p:pic>
      <p:pic>
        <p:nvPicPr>
          <p:cNvPr id="20" name="Image 19">
            <a:extLst>
              <a:ext uri="{FF2B5EF4-FFF2-40B4-BE49-F238E27FC236}">
                <a16:creationId xmlns:a16="http://schemas.microsoft.com/office/drawing/2014/main" id="{B2FCA6E6-917C-4285-E450-77E99AA15633}"/>
              </a:ext>
            </a:extLst>
          </p:cNvPr>
          <p:cNvPicPr>
            <a:picLocks noChangeAspect="1"/>
          </p:cNvPicPr>
          <p:nvPr/>
        </p:nvPicPr>
        <p:blipFill rotWithShape="1">
          <a:blip r:embed="rId8"/>
          <a:srcRect l="4064" b="1000"/>
          <a:stretch/>
        </p:blipFill>
        <p:spPr>
          <a:xfrm rot="20966355">
            <a:off x="229429" y="3494362"/>
            <a:ext cx="2247929" cy="2319697"/>
          </a:xfrm>
          <a:prstGeom prst="rect">
            <a:avLst/>
          </a:prstGeom>
        </p:spPr>
      </p:pic>
      <p:pic>
        <p:nvPicPr>
          <p:cNvPr id="22" name="Image 21">
            <a:extLst>
              <a:ext uri="{FF2B5EF4-FFF2-40B4-BE49-F238E27FC236}">
                <a16:creationId xmlns:a16="http://schemas.microsoft.com/office/drawing/2014/main" id="{F5076C97-5EEE-CD86-59A9-334129A6DC1B}"/>
              </a:ext>
            </a:extLst>
          </p:cNvPr>
          <p:cNvPicPr>
            <a:picLocks noChangeAspect="1"/>
          </p:cNvPicPr>
          <p:nvPr/>
        </p:nvPicPr>
        <p:blipFill rotWithShape="1">
          <a:blip r:embed="rId9"/>
          <a:srcRect l="1793" b="2517"/>
          <a:stretch/>
        </p:blipFill>
        <p:spPr>
          <a:xfrm>
            <a:off x="6350000" y="3100480"/>
            <a:ext cx="5562600" cy="3107460"/>
          </a:xfrm>
          <a:prstGeom prst="rect">
            <a:avLst/>
          </a:prstGeom>
        </p:spPr>
      </p:pic>
      <p:sp>
        <p:nvSpPr>
          <p:cNvPr id="24" name="ZoneTexte 23">
            <a:extLst>
              <a:ext uri="{FF2B5EF4-FFF2-40B4-BE49-F238E27FC236}">
                <a16:creationId xmlns:a16="http://schemas.microsoft.com/office/drawing/2014/main" id="{1B7D0F11-2454-25DF-1E59-F2E8FDE136CD}"/>
              </a:ext>
            </a:extLst>
          </p:cNvPr>
          <p:cNvSpPr txBox="1"/>
          <p:nvPr/>
        </p:nvSpPr>
        <p:spPr>
          <a:xfrm>
            <a:off x="5283200" y="6275229"/>
            <a:ext cx="6756400" cy="276999"/>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https://www.bayard-jeunesse.com/infos/rentree/histoires-a-ecouter-et-activites-pour-aimer-la-rentree/</a:t>
            </a:r>
          </a:p>
        </p:txBody>
      </p:sp>
      <p:pic>
        <p:nvPicPr>
          <p:cNvPr id="26" name="Image 25">
            <a:extLst>
              <a:ext uri="{FF2B5EF4-FFF2-40B4-BE49-F238E27FC236}">
                <a16:creationId xmlns:a16="http://schemas.microsoft.com/office/drawing/2014/main" id="{2DC15636-6826-A70D-17AD-82B42D462797}"/>
              </a:ext>
            </a:extLst>
          </p:cNvPr>
          <p:cNvPicPr>
            <a:picLocks noChangeAspect="1"/>
          </p:cNvPicPr>
          <p:nvPr/>
        </p:nvPicPr>
        <p:blipFill>
          <a:blip r:embed="rId10"/>
          <a:stretch>
            <a:fillRect/>
          </a:stretch>
        </p:blipFill>
        <p:spPr>
          <a:xfrm>
            <a:off x="2475392" y="4580352"/>
            <a:ext cx="2635002" cy="2180554"/>
          </a:xfrm>
          <a:prstGeom prst="rect">
            <a:avLst/>
          </a:prstGeom>
        </p:spPr>
      </p:pic>
    </p:spTree>
    <p:extLst>
      <p:ext uri="{BB962C8B-B14F-4D97-AF65-F5344CB8AC3E}">
        <p14:creationId xmlns:p14="http://schemas.microsoft.com/office/powerpoint/2010/main" val="984513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6D3FB"/>
        </a:solidFill>
        <a:effectLst/>
      </p:bgPr>
    </p:bg>
    <p:spTree>
      <p:nvGrpSpPr>
        <p:cNvPr id="1" name=""/>
        <p:cNvGrpSpPr/>
        <p:nvPr/>
      </p:nvGrpSpPr>
      <p:grpSpPr>
        <a:xfrm>
          <a:off x="0" y="0"/>
          <a:ext cx="0" cy="0"/>
          <a:chOff x="0" y="0"/>
          <a:chExt cx="0" cy="0"/>
        </a:xfrm>
      </p:grpSpPr>
      <p:sp>
        <p:nvSpPr>
          <p:cNvPr id="2" name="Freeform 2"/>
          <p:cNvSpPr/>
          <p:nvPr/>
        </p:nvSpPr>
        <p:spPr>
          <a:xfrm flipH="1">
            <a:off x="8839200" y="1"/>
            <a:ext cx="3200400" cy="2717799"/>
          </a:xfrm>
          <a:custGeom>
            <a:avLst/>
            <a:gdLst/>
            <a:ahLst/>
            <a:cxnLst/>
            <a:rect l="l" t="t" r="r" b="b"/>
            <a:pathLst>
              <a:path w="5252947" h="3880615">
                <a:moveTo>
                  <a:pt x="5252947" y="0"/>
                </a:moveTo>
                <a:lnTo>
                  <a:pt x="0" y="0"/>
                </a:lnTo>
                <a:lnTo>
                  <a:pt x="0" y="3880615"/>
                </a:lnTo>
                <a:lnTo>
                  <a:pt x="5252947" y="3880615"/>
                </a:lnTo>
                <a:lnTo>
                  <a:pt x="52529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8536039" y="316048"/>
            <a:ext cx="3606800" cy="147732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Doodler"/>
                <a:ea typeface="+mn-ea"/>
                <a:cs typeface="+mn-cs"/>
              </a:rPr>
              <a:t>ECOUTER</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Doodler"/>
                <a:ea typeface="+mn-ea"/>
                <a:cs typeface="+mn-cs"/>
              </a:rPr>
              <a:t> DES HISTOIRES</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Doodler"/>
                <a:ea typeface="+mn-ea"/>
                <a:cs typeface="+mn-cs"/>
              </a:rPr>
              <a:t>COURTES</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Doodler"/>
                <a:ea typeface="+mn-ea"/>
                <a:cs typeface="+mn-cs"/>
              </a:rPr>
              <a:t> SUR LA RENTREE</a:t>
            </a:r>
          </a:p>
        </p:txBody>
      </p:sp>
      <p:pic>
        <p:nvPicPr>
          <p:cNvPr id="22" name="Image 21">
            <a:extLst>
              <a:ext uri="{FF2B5EF4-FFF2-40B4-BE49-F238E27FC236}">
                <a16:creationId xmlns:a16="http://schemas.microsoft.com/office/drawing/2014/main" id="{F5076C97-5EEE-CD86-59A9-334129A6DC1B}"/>
              </a:ext>
            </a:extLst>
          </p:cNvPr>
          <p:cNvPicPr>
            <a:picLocks noChangeAspect="1"/>
          </p:cNvPicPr>
          <p:nvPr/>
        </p:nvPicPr>
        <p:blipFill rotWithShape="1">
          <a:blip r:embed="rId5"/>
          <a:srcRect l="1793" b="2517"/>
          <a:stretch/>
        </p:blipFill>
        <p:spPr>
          <a:xfrm rot="567079">
            <a:off x="8813779" y="4519731"/>
            <a:ext cx="3257476" cy="1819739"/>
          </a:xfrm>
          <a:prstGeom prst="rect">
            <a:avLst/>
          </a:prstGeom>
        </p:spPr>
      </p:pic>
      <p:sp>
        <p:nvSpPr>
          <p:cNvPr id="24" name="ZoneTexte 23">
            <a:extLst>
              <a:ext uri="{FF2B5EF4-FFF2-40B4-BE49-F238E27FC236}">
                <a16:creationId xmlns:a16="http://schemas.microsoft.com/office/drawing/2014/main" id="{1B7D0F11-2454-25DF-1E59-F2E8FDE136CD}"/>
              </a:ext>
            </a:extLst>
          </p:cNvPr>
          <p:cNvSpPr txBox="1"/>
          <p:nvPr/>
        </p:nvSpPr>
        <p:spPr>
          <a:xfrm>
            <a:off x="5283200" y="6611779"/>
            <a:ext cx="6756400" cy="276999"/>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https://www.bayard-jeunesse.com/infos/rentree/histoires-a-ecouter-et-activites-pour-aimer-la-rentree/</a:t>
            </a:r>
          </a:p>
        </p:txBody>
      </p:sp>
      <p:pic>
        <p:nvPicPr>
          <p:cNvPr id="4" name="Image 3">
            <a:extLst>
              <a:ext uri="{FF2B5EF4-FFF2-40B4-BE49-F238E27FC236}">
                <a16:creationId xmlns:a16="http://schemas.microsoft.com/office/drawing/2014/main" id="{78D23E4D-9992-44A0-4C7E-0E623D4E2E40}"/>
              </a:ext>
            </a:extLst>
          </p:cNvPr>
          <p:cNvPicPr>
            <a:picLocks noChangeAspect="1"/>
          </p:cNvPicPr>
          <p:nvPr/>
        </p:nvPicPr>
        <p:blipFill rotWithShape="1">
          <a:blip r:embed="rId6"/>
          <a:srcRect l="1309" b="-472"/>
          <a:stretch/>
        </p:blipFill>
        <p:spPr>
          <a:xfrm>
            <a:off x="49161" y="614516"/>
            <a:ext cx="8773652" cy="5065661"/>
          </a:xfrm>
          <a:prstGeom prst="rect">
            <a:avLst/>
          </a:prstGeom>
        </p:spPr>
      </p:pic>
    </p:spTree>
    <p:extLst>
      <p:ext uri="{BB962C8B-B14F-4D97-AF65-F5344CB8AC3E}">
        <p14:creationId xmlns:p14="http://schemas.microsoft.com/office/powerpoint/2010/main" val="290383440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ersonnalisé">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736_TF11964407_Win32" id="{F6C2ABF3-C322-42BE-B48A-63C78EC4C218}" vid="{F577DF72-62B0-42B0-B34E-786789A7979D}"/>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674</Words>
  <Application>Microsoft Office PowerPoint</Application>
  <PresentationFormat>Grand écran</PresentationFormat>
  <Paragraphs>127</Paragraphs>
  <Slides>14</Slides>
  <Notes>10</Notes>
  <HiddenSlides>0</HiddenSlides>
  <MMClips>0</MMClips>
  <ScaleCrop>false</ScaleCrop>
  <HeadingPairs>
    <vt:vector size="6" baseType="variant">
      <vt:variant>
        <vt:lpstr>Polices utilisées</vt:lpstr>
      </vt:variant>
      <vt:variant>
        <vt:i4>12</vt:i4>
      </vt:variant>
      <vt:variant>
        <vt:lpstr>Thème</vt:lpstr>
      </vt:variant>
      <vt:variant>
        <vt:i4>3</vt:i4>
      </vt:variant>
      <vt:variant>
        <vt:lpstr>Titres des diapositives</vt:lpstr>
      </vt:variant>
      <vt:variant>
        <vt:i4>14</vt:i4>
      </vt:variant>
    </vt:vector>
  </HeadingPairs>
  <TitlesOfParts>
    <vt:vector size="29" baseType="lpstr">
      <vt:lpstr>Aharoni</vt:lpstr>
      <vt:lpstr>Arial</vt:lpstr>
      <vt:lpstr>Calibri</vt:lpstr>
      <vt:lpstr>Calibri Light</vt:lpstr>
      <vt:lpstr>Century Gothic</vt:lpstr>
      <vt:lpstr>Courier New</vt:lpstr>
      <vt:lpstr>Doodler</vt:lpstr>
      <vt:lpstr>Gill Sans Nova</vt:lpstr>
      <vt:lpstr>Gill Sans Nova Light</vt:lpstr>
      <vt:lpstr>Open Sans Light Bold</vt:lpstr>
      <vt:lpstr>Sagona Book</vt:lpstr>
      <vt:lpstr>Wingdings</vt:lpstr>
      <vt:lpstr>Thème Office</vt:lpstr>
      <vt:lpstr>Office Theme</vt:lpstr>
      <vt:lpstr>Personnalisé</vt:lpstr>
      <vt:lpstr>PREPARER SON ENFANT A L’ENTREE EN  PETITE SECTION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PROPOSITION  DE DIAPORAMA POUR LA MATINEE DE DECOUVERTE  DE MAI OU JUIN</dc:title>
  <dc:creator>Mauricette Bodin</dc:creator>
  <cp:lastModifiedBy>Julie BLANCHARD</cp:lastModifiedBy>
  <cp:revision>7</cp:revision>
  <dcterms:created xsi:type="dcterms:W3CDTF">2024-01-08T14:41:02Z</dcterms:created>
  <dcterms:modified xsi:type="dcterms:W3CDTF">2024-06-04T17:23:31Z</dcterms:modified>
</cp:coreProperties>
</file>